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61" r:id="rId4"/>
    <p:sldId id="262" r:id="rId5"/>
    <p:sldId id="269" r:id="rId6"/>
    <p:sldId id="270" r:id="rId7"/>
    <p:sldId id="271" r:id="rId8"/>
    <p:sldId id="266" r:id="rId9"/>
    <p:sldId id="291" r:id="rId10"/>
    <p:sldId id="273" r:id="rId11"/>
    <p:sldId id="290" r:id="rId12"/>
    <p:sldId id="274" r:id="rId13"/>
    <p:sldId id="275" r:id="rId14"/>
    <p:sldId id="276" r:id="rId15"/>
    <p:sldId id="267" r:id="rId16"/>
    <p:sldId id="268" r:id="rId17"/>
    <p:sldId id="279" r:id="rId18"/>
    <p:sldId id="292" r:id="rId19"/>
    <p:sldId id="278" r:id="rId20"/>
    <p:sldId id="277" r:id="rId21"/>
    <p:sldId id="280" r:id="rId22"/>
    <p:sldId id="281" r:id="rId23"/>
    <p:sldId id="287" r:id="rId24"/>
    <p:sldId id="283" r:id="rId25"/>
    <p:sldId id="284" r:id="rId26"/>
    <p:sldId id="288" r:id="rId27"/>
    <p:sldId id="285" r:id="rId28"/>
    <p:sldId id="289" r:id="rId29"/>
    <p:sldId id="286" r:id="rId30"/>
    <p:sldId id="264" r:id="rId31"/>
  </p:sldIdLst>
  <p:sldSz cx="18288000" cy="10287000"/>
  <p:notesSz cx="10287000" cy="18288000"/>
  <p:embeddedFontLst>
    <p:embeddedFont>
      <p:font typeface="나눔고딕" panose="020D0604000000000000" pitchFamily="50" charset="-127"/>
      <p:regular r:id="rId33"/>
      <p:bold r:id="rId34"/>
    </p:embeddedFont>
    <p:embeddedFont>
      <p:font typeface="나눔스퀘어_ac 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배달의민족 도현" panose="020B0600000101010101" pitchFamily="50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952EE-8D87-435A-8B08-1F4B3363A343}" v="23" dt="2024-02-10T15:08:43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6501" autoAdjust="0"/>
  </p:normalViewPr>
  <p:slideViewPr>
    <p:cSldViewPr>
      <p:cViewPr>
        <p:scale>
          <a:sx n="62" d="100"/>
          <a:sy n="62" d="100"/>
        </p:scale>
        <p:origin x="510" y="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yeon LEE" userId="7701508085ecf966" providerId="LiveId" clId="{1CD952EE-8D87-435A-8B08-1F4B3363A343}"/>
    <pc:docChg chg="undo redo custSel addSld delSld modSld">
      <pc:chgData name="seoyeon LEE" userId="7701508085ecf966" providerId="LiveId" clId="{1CD952EE-8D87-435A-8B08-1F4B3363A343}" dt="2024-02-10T15:09:51.023" v="763" actId="2711"/>
      <pc:docMkLst>
        <pc:docMk/>
      </pc:docMkLst>
      <pc:sldChg chg="del">
        <pc:chgData name="seoyeon LEE" userId="7701508085ecf966" providerId="LiveId" clId="{1CD952EE-8D87-435A-8B08-1F4B3363A343}" dt="2024-02-10T14:48:35.782" v="117" actId="47"/>
        <pc:sldMkLst>
          <pc:docMk/>
          <pc:sldMk cId="0" sldId="256"/>
        </pc:sldMkLst>
      </pc:sldChg>
      <pc:sldChg chg="addSp delSp modSp mod">
        <pc:chgData name="seoyeon LEE" userId="7701508085ecf966" providerId="LiveId" clId="{1CD952EE-8D87-435A-8B08-1F4B3363A343}" dt="2024-02-10T15:02:45.421" v="430" actId="14100"/>
        <pc:sldMkLst>
          <pc:docMk/>
          <pc:sldMk cId="0" sldId="257"/>
        </pc:sldMkLst>
        <pc:spChg chg="add mod">
          <ac:chgData name="seoyeon LEE" userId="7701508085ecf966" providerId="LiveId" clId="{1CD952EE-8D87-435A-8B08-1F4B3363A343}" dt="2024-02-10T14:47:31.301" v="50" actId="1076"/>
          <ac:spMkLst>
            <pc:docMk/>
            <pc:sldMk cId="0" sldId="257"/>
            <ac:spMk id="2" creationId="{E82F0160-294C-FB26-AAC9-17E413D2DA91}"/>
          </ac:spMkLst>
        </pc:spChg>
        <pc:spChg chg="add mod">
          <ac:chgData name="seoyeon LEE" userId="7701508085ecf966" providerId="LiveId" clId="{1CD952EE-8D87-435A-8B08-1F4B3363A343}" dt="2024-02-10T14:48:32.781" v="116" actId="1076"/>
          <ac:spMkLst>
            <pc:docMk/>
            <pc:sldMk cId="0" sldId="257"/>
            <ac:spMk id="4" creationId="{327C909E-510E-5810-A213-9B5A430E2950}"/>
          </ac:spMkLst>
        </pc:spChg>
        <pc:grpChg chg="add mod">
          <ac:chgData name="seoyeon LEE" userId="7701508085ecf966" providerId="LiveId" clId="{1CD952EE-8D87-435A-8B08-1F4B3363A343}" dt="2024-02-10T14:59:00.401" v="278" actId="164"/>
          <ac:grpSpMkLst>
            <pc:docMk/>
            <pc:sldMk cId="0" sldId="257"/>
            <ac:grpSpMk id="5" creationId="{18916C51-6AED-4E62-B28E-59DAAC6BB70C}"/>
          </ac:grpSpMkLst>
        </pc:grpChg>
        <pc:grpChg chg="add mod">
          <ac:chgData name="seoyeon LEE" userId="7701508085ecf966" providerId="LiveId" clId="{1CD952EE-8D87-435A-8B08-1F4B3363A343}" dt="2024-02-10T15:02:45.421" v="430" actId="14100"/>
          <ac:grpSpMkLst>
            <pc:docMk/>
            <pc:sldMk cId="0" sldId="257"/>
            <ac:grpSpMk id="7" creationId="{9A18E731-5E08-5918-539F-77E07A2CBF3D}"/>
          </ac:grpSpMkLst>
        </pc:grpChg>
        <pc:grpChg chg="mod">
          <ac:chgData name="seoyeon LEE" userId="7701508085ecf966" providerId="LiveId" clId="{1CD952EE-8D87-435A-8B08-1F4B3363A343}" dt="2024-02-10T14:59:19.442" v="285" actId="34135"/>
          <ac:grpSpMkLst>
            <pc:docMk/>
            <pc:sldMk cId="0" sldId="257"/>
            <ac:grpSpMk id="1001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4:59:09.667" v="281" actId="164"/>
          <ac:grpSpMkLst>
            <pc:docMk/>
            <pc:sldMk cId="0" sldId="257"/>
            <ac:grpSpMk id="1003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4:59:09.667" v="281" actId="164"/>
          <ac:grpSpMkLst>
            <pc:docMk/>
            <pc:sldMk cId="0" sldId="257"/>
            <ac:grpSpMk id="1004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4:59:09.667" v="281" actId="164"/>
          <ac:grpSpMkLst>
            <pc:docMk/>
            <pc:sldMk cId="0" sldId="257"/>
            <ac:grpSpMk id="1005" creationId="{00000000-0000-0000-0000-000000000000}"/>
          </ac:grpSpMkLst>
        </pc:grpChg>
        <pc:picChg chg="mod">
          <ac:chgData name="seoyeon LEE" userId="7701508085ecf966" providerId="LiveId" clId="{1CD952EE-8D87-435A-8B08-1F4B3363A343}" dt="2024-02-10T14:59:19.442" v="285" actId="34135"/>
          <ac:picMkLst>
            <pc:docMk/>
            <pc:sldMk cId="0" sldId="257"/>
            <ac:picMk id="3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6.824" v="280" actId="34135"/>
          <ac:picMkLst>
            <pc:docMk/>
            <pc:sldMk cId="0" sldId="257"/>
            <ac:picMk id="9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4:59:06.824" v="280" actId="34135"/>
          <ac:picMkLst>
            <pc:docMk/>
            <pc:sldMk cId="0" sldId="257"/>
            <ac:picMk id="12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4:59:06.824" v="280" actId="34135"/>
          <ac:picMkLst>
            <pc:docMk/>
            <pc:sldMk cId="0" sldId="257"/>
            <ac:picMk id="13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6.824" v="280" actId="34135"/>
          <ac:picMkLst>
            <pc:docMk/>
            <pc:sldMk cId="0" sldId="257"/>
            <ac:picMk id="16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4:47:26.822" v="49" actId="478"/>
          <ac:picMkLst>
            <pc:docMk/>
            <pc:sldMk cId="0" sldId="257"/>
            <ac:picMk id="21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48:24.034" v="114" actId="478"/>
          <ac:picMkLst>
            <pc:docMk/>
            <pc:sldMk cId="0" sldId="257"/>
            <ac:picMk id="22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9.667" v="281" actId="164"/>
          <ac:picMkLst>
            <pc:docMk/>
            <pc:sldMk cId="0" sldId="257"/>
            <ac:picMk id="23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9.667" v="281" actId="164"/>
          <ac:picMkLst>
            <pc:docMk/>
            <pc:sldMk cId="0" sldId="257"/>
            <ac:picMk id="24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9.667" v="281" actId="164"/>
          <ac:picMkLst>
            <pc:docMk/>
            <pc:sldMk cId="0" sldId="257"/>
            <ac:picMk id="25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9.667" v="281" actId="164"/>
          <ac:picMkLst>
            <pc:docMk/>
            <pc:sldMk cId="0" sldId="257"/>
            <ac:picMk id="26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4:59:09.667" v="281" actId="164"/>
          <ac:picMkLst>
            <pc:docMk/>
            <pc:sldMk cId="0" sldId="257"/>
            <ac:picMk id="27" creationId="{00000000-0000-0000-0000-000000000000}"/>
          </ac:picMkLst>
        </pc:picChg>
      </pc:sldChg>
      <pc:sldChg chg="addSp delSp modSp mod">
        <pc:chgData name="seoyeon LEE" userId="7701508085ecf966" providerId="LiveId" clId="{1CD952EE-8D87-435A-8B08-1F4B3363A343}" dt="2024-02-10T15:05:59.322" v="457" actId="34135"/>
        <pc:sldMkLst>
          <pc:docMk/>
          <pc:sldMk cId="0" sldId="258"/>
        </pc:sldMkLst>
        <pc:spChg chg="add mod">
          <ac:chgData name="seoyeon LEE" userId="7701508085ecf966" providerId="LiveId" clId="{1CD952EE-8D87-435A-8B08-1F4B3363A343}" dt="2024-02-10T14:49:34.821" v="153" actId="1076"/>
          <ac:spMkLst>
            <pc:docMk/>
            <pc:sldMk cId="0" sldId="258"/>
            <ac:spMk id="2" creationId="{F36729BD-3D77-E225-20DA-2F60E385D7A5}"/>
          </ac:spMkLst>
        </pc:spChg>
        <pc:spChg chg="add mod">
          <ac:chgData name="seoyeon LEE" userId="7701508085ecf966" providerId="LiveId" clId="{1CD952EE-8D87-435A-8B08-1F4B3363A343}" dt="2024-02-10T14:50:25.001" v="164" actId="1076"/>
          <ac:spMkLst>
            <pc:docMk/>
            <pc:sldMk cId="0" sldId="258"/>
            <ac:spMk id="5" creationId="{0C0622ED-6D34-0D20-75F8-D1298FD2199E}"/>
          </ac:spMkLst>
        </pc:spChg>
        <pc:spChg chg="add del mod ord">
          <ac:chgData name="seoyeon LEE" userId="7701508085ecf966" providerId="LiveId" clId="{1CD952EE-8D87-435A-8B08-1F4B3363A343}" dt="2024-02-10T14:51:30.904" v="186" actId="478"/>
          <ac:spMkLst>
            <pc:docMk/>
            <pc:sldMk cId="0" sldId="258"/>
            <ac:spMk id="6" creationId="{22C9A29E-D989-8863-B36D-F73988F20C16}"/>
          </ac:spMkLst>
        </pc:spChg>
        <pc:spChg chg="add mod">
          <ac:chgData name="seoyeon LEE" userId="7701508085ecf966" providerId="LiveId" clId="{1CD952EE-8D87-435A-8B08-1F4B3363A343}" dt="2024-02-10T14:56:47.679" v="246" actId="1076"/>
          <ac:spMkLst>
            <pc:docMk/>
            <pc:sldMk cId="0" sldId="258"/>
            <ac:spMk id="7" creationId="{C8122A5B-341D-DB65-33CD-EE0D14D625DB}"/>
          </ac:spMkLst>
        </pc:spChg>
        <pc:spChg chg="add mod">
          <ac:chgData name="seoyeon LEE" userId="7701508085ecf966" providerId="LiveId" clId="{1CD952EE-8D87-435A-8B08-1F4B3363A343}" dt="2024-02-10T14:56:52.851" v="247" actId="1076"/>
          <ac:spMkLst>
            <pc:docMk/>
            <pc:sldMk cId="0" sldId="258"/>
            <ac:spMk id="9" creationId="{958A2FC8-6214-A15B-4950-A3FEA2E32CBD}"/>
          </ac:spMkLst>
        </pc:spChg>
        <pc:spChg chg="add mod">
          <ac:chgData name="seoyeon LEE" userId="7701508085ecf966" providerId="LiveId" clId="{1CD952EE-8D87-435A-8B08-1F4B3363A343}" dt="2024-02-10T14:56:16.083" v="244" actId="1076"/>
          <ac:spMkLst>
            <pc:docMk/>
            <pc:sldMk cId="0" sldId="258"/>
            <ac:spMk id="10" creationId="{F45234DE-47D3-BDA2-1434-FF0789360C79}"/>
          </ac:spMkLst>
        </pc:spChg>
        <pc:spChg chg="add mod">
          <ac:chgData name="seoyeon LEE" userId="7701508085ecf966" providerId="LiveId" clId="{1CD952EE-8D87-435A-8B08-1F4B3363A343}" dt="2024-02-10T14:56:57.105" v="250" actId="20577"/>
          <ac:spMkLst>
            <pc:docMk/>
            <pc:sldMk cId="0" sldId="258"/>
            <ac:spMk id="11" creationId="{1C1DBE3C-F40E-0A7E-A2D7-17BFA8283696}"/>
          </ac:spMkLst>
        </pc:spChg>
        <pc:spChg chg="add mod">
          <ac:chgData name="seoyeon LEE" userId="7701508085ecf966" providerId="LiveId" clId="{1CD952EE-8D87-435A-8B08-1F4B3363A343}" dt="2024-02-10T14:57:00.473" v="251" actId="1076"/>
          <ac:spMkLst>
            <pc:docMk/>
            <pc:sldMk cId="0" sldId="258"/>
            <ac:spMk id="13" creationId="{987F2CFF-FEA4-7449-D40F-F07260B4A0F3}"/>
          </ac:spMkLst>
        </pc:spChg>
        <pc:spChg chg="add mod">
          <ac:chgData name="seoyeon LEE" userId="7701508085ecf966" providerId="LiveId" clId="{1CD952EE-8D87-435A-8B08-1F4B3363A343}" dt="2024-02-10T15:00:32.644" v="338" actId="1076"/>
          <ac:spMkLst>
            <pc:docMk/>
            <pc:sldMk cId="0" sldId="258"/>
            <ac:spMk id="14" creationId="{3CF7C828-E8EF-5945-C27B-D8794BDEDC85}"/>
          </ac:spMkLst>
        </pc:spChg>
        <pc:spChg chg="add mod">
          <ac:chgData name="seoyeon LEE" userId="7701508085ecf966" providerId="LiveId" clId="{1CD952EE-8D87-435A-8B08-1F4B3363A343}" dt="2024-02-10T15:01:10.678" v="414" actId="1076"/>
          <ac:spMkLst>
            <pc:docMk/>
            <pc:sldMk cId="0" sldId="258"/>
            <ac:spMk id="16" creationId="{A17CB5C4-6305-36E0-089F-21A48E068C9C}"/>
          </ac:spMkLst>
        </pc:spChg>
        <pc:spChg chg="add mod">
          <ac:chgData name="seoyeon LEE" userId="7701508085ecf966" providerId="LiveId" clId="{1CD952EE-8D87-435A-8B08-1F4B3363A343}" dt="2024-02-10T15:01:20.271" v="415"/>
          <ac:spMkLst>
            <pc:docMk/>
            <pc:sldMk cId="0" sldId="258"/>
            <ac:spMk id="17" creationId="{DF9FF94D-04AA-BFFD-C457-C7141D39758A}"/>
          </ac:spMkLst>
        </pc:spChg>
        <pc:spChg chg="add mod">
          <ac:chgData name="seoyeon LEE" userId="7701508085ecf966" providerId="LiveId" clId="{1CD952EE-8D87-435A-8B08-1F4B3363A343}" dt="2024-02-10T15:01:20.271" v="415"/>
          <ac:spMkLst>
            <pc:docMk/>
            <pc:sldMk cId="0" sldId="258"/>
            <ac:spMk id="19" creationId="{18057F84-642F-C465-D547-C66A1A1EF94A}"/>
          </ac:spMkLst>
        </pc:spChg>
        <pc:spChg chg="add mod">
          <ac:chgData name="seoyeon LEE" userId="7701508085ecf966" providerId="LiveId" clId="{1CD952EE-8D87-435A-8B08-1F4B3363A343}" dt="2024-02-10T15:01:28.056" v="417" actId="1076"/>
          <ac:spMkLst>
            <pc:docMk/>
            <pc:sldMk cId="0" sldId="258"/>
            <ac:spMk id="20" creationId="{070C6349-E4DC-901E-F974-2825918491DA}"/>
          </ac:spMkLst>
        </pc:spChg>
        <pc:spChg chg="add mod">
          <ac:chgData name="seoyeon LEE" userId="7701508085ecf966" providerId="LiveId" clId="{1CD952EE-8D87-435A-8B08-1F4B3363A343}" dt="2024-02-10T15:01:28.056" v="417" actId="1076"/>
          <ac:spMkLst>
            <pc:docMk/>
            <pc:sldMk cId="0" sldId="258"/>
            <ac:spMk id="21" creationId="{C2DFA7B7-09F6-46DA-7462-EAF3ACC4D6EF}"/>
          </ac:spMkLst>
        </pc:spChg>
        <pc:spChg chg="add mod">
          <ac:chgData name="seoyeon LEE" userId="7701508085ecf966" providerId="LiveId" clId="{1CD952EE-8D87-435A-8B08-1F4B3363A343}" dt="2024-02-10T15:02:10.282" v="424" actId="1076"/>
          <ac:spMkLst>
            <pc:docMk/>
            <pc:sldMk cId="0" sldId="258"/>
            <ac:spMk id="23" creationId="{4FC8CC61-533F-9695-1A86-FB08546639DB}"/>
          </ac:spMkLst>
        </pc:spChg>
        <pc:spChg chg="add mod">
          <ac:chgData name="seoyeon LEE" userId="7701508085ecf966" providerId="LiveId" clId="{1CD952EE-8D87-435A-8B08-1F4B3363A343}" dt="2024-02-10T15:02:10.282" v="424" actId="1076"/>
          <ac:spMkLst>
            <pc:docMk/>
            <pc:sldMk cId="0" sldId="258"/>
            <ac:spMk id="25" creationId="{D3554E5C-9D60-F230-BE9E-F415FAF64FCB}"/>
          </ac:spMkLst>
        </pc:spChg>
        <pc:spChg chg="add mod">
          <ac:chgData name="seoyeon LEE" userId="7701508085ecf966" providerId="LiveId" clId="{1CD952EE-8D87-435A-8B08-1F4B3363A343}" dt="2024-02-10T15:01:50.301" v="421" actId="1076"/>
          <ac:spMkLst>
            <pc:docMk/>
            <pc:sldMk cId="0" sldId="258"/>
            <ac:spMk id="26" creationId="{1F535F6B-A38D-DA04-EE90-EF751A198A93}"/>
          </ac:spMkLst>
        </pc:spChg>
        <pc:spChg chg="add mod">
          <ac:chgData name="seoyeon LEE" userId="7701508085ecf966" providerId="LiveId" clId="{1CD952EE-8D87-435A-8B08-1F4B3363A343}" dt="2024-02-10T15:01:50.301" v="421" actId="1076"/>
          <ac:spMkLst>
            <pc:docMk/>
            <pc:sldMk cId="0" sldId="258"/>
            <ac:spMk id="28" creationId="{C814F100-A895-9654-6D29-0385EDE8987C}"/>
          </ac:spMkLst>
        </pc:spChg>
        <pc:grpChg chg="mod ord">
          <ac:chgData name="seoyeon LEE" userId="7701508085ecf966" providerId="LiveId" clId="{1CD952EE-8D87-435A-8B08-1F4B3363A343}" dt="2024-02-10T15:05:59.322" v="457" actId="34135"/>
          <ac:grpSpMkLst>
            <pc:docMk/>
            <pc:sldMk cId="0" sldId="258"/>
            <ac:grpSpMk id="1001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2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3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4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5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6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2:15.469" v="425" actId="34135"/>
          <ac:grpSpMkLst>
            <pc:docMk/>
            <pc:sldMk cId="0" sldId="258"/>
            <ac:grpSpMk id="1007" creationId="{00000000-0000-0000-0000-000000000000}"/>
          </ac:grpSpMkLst>
        </pc:grpChg>
        <pc:grpChg chg="add del mod">
          <ac:chgData name="seoyeon LEE" userId="7701508085ecf966" providerId="LiveId" clId="{1CD952EE-8D87-435A-8B08-1F4B3363A343}" dt="2024-02-10T14:51:38.981" v="188" actId="1076"/>
          <ac:grpSpMkLst>
            <pc:docMk/>
            <pc:sldMk cId="0" sldId="258"/>
            <ac:grpSpMk id="1012" creationId="{00000000-0000-0000-0000-000000000000}"/>
          </ac:grpSpMkLst>
        </pc:grpChg>
        <pc:grpChg chg="del">
          <ac:chgData name="seoyeon LEE" userId="7701508085ecf966" providerId="LiveId" clId="{1CD952EE-8D87-435A-8B08-1F4B3363A343}" dt="2024-02-10T14:54:55.648" v="232" actId="478"/>
          <ac:grpSpMkLst>
            <pc:docMk/>
            <pc:sldMk cId="0" sldId="258"/>
            <ac:grpSpMk id="1013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4:56:05.433" v="243" actId="1076"/>
          <ac:grpSpMkLst>
            <pc:docMk/>
            <pc:sldMk cId="0" sldId="258"/>
            <ac:grpSpMk id="1014" creationId="{00000000-0000-0000-0000-000000000000}"/>
          </ac:grpSpMkLst>
        </pc:grpChg>
        <pc:picChg chg="mod">
          <ac:chgData name="seoyeon LEE" userId="7701508085ecf966" providerId="LiveId" clId="{1CD952EE-8D87-435A-8B08-1F4B3363A343}" dt="2024-02-10T15:05:59.322" v="457" actId="34135"/>
          <ac:picMkLst>
            <pc:docMk/>
            <pc:sldMk cId="0" sldId="258"/>
            <ac:picMk id="3" creationId="{00000000-0000-0000-0000-000000000000}"/>
          </ac:picMkLst>
        </pc:picChg>
        <pc:picChg chg="mod modCrop">
          <ac:chgData name="seoyeon LEE" userId="7701508085ecf966" providerId="LiveId" clId="{1CD952EE-8D87-435A-8B08-1F4B3363A343}" dt="2024-02-10T15:05:59.322" v="457" actId="34135"/>
          <ac:picMkLst>
            <pc:docMk/>
            <pc:sldMk cId="0" sldId="258"/>
            <ac:picMk id="4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2:15.469" v="425" actId="34135"/>
          <ac:picMkLst>
            <pc:docMk/>
            <pc:sldMk cId="0" sldId="258"/>
            <ac:picMk id="8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2:15.469" v="425" actId="34135"/>
          <ac:picMkLst>
            <pc:docMk/>
            <pc:sldMk cId="0" sldId="258"/>
            <ac:picMk id="12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2:15.469" v="425" actId="34135"/>
          <ac:picMkLst>
            <pc:docMk/>
            <pc:sldMk cId="0" sldId="258"/>
            <ac:picMk id="15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2:15.469" v="425" actId="34135"/>
          <ac:picMkLst>
            <pc:docMk/>
            <pc:sldMk cId="0" sldId="258"/>
            <ac:picMk id="18" creationId="{00000000-0000-0000-0000-000000000000}"/>
          </ac:picMkLst>
        </pc:picChg>
        <pc:picChg chg="add del mod">
          <ac:chgData name="seoyeon LEE" userId="7701508085ecf966" providerId="LiveId" clId="{1CD952EE-8D87-435A-8B08-1F4B3363A343}" dt="2024-02-10T14:49:36.514" v="154" actId="478"/>
          <ac:picMkLst>
            <pc:docMk/>
            <pc:sldMk cId="0" sldId="258"/>
            <ac:picMk id="22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5:00:28.502" v="337" actId="478"/>
          <ac:picMkLst>
            <pc:docMk/>
            <pc:sldMk cId="0" sldId="258"/>
            <ac:picMk id="32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5:01:05.971" v="412" actId="478"/>
          <ac:picMkLst>
            <pc:docMk/>
            <pc:sldMk cId="0" sldId="258"/>
            <ac:picMk id="33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4:54:32.939" v="222" actId="478"/>
          <ac:picMkLst>
            <pc:docMk/>
            <pc:sldMk cId="0" sldId="258"/>
            <ac:picMk id="37" creationId="{00000000-0000-0000-0000-000000000000}"/>
          </ac:picMkLst>
        </pc:picChg>
        <pc:picChg chg="add del">
          <ac:chgData name="seoyeon LEE" userId="7701508085ecf966" providerId="LiveId" clId="{1CD952EE-8D87-435A-8B08-1F4B3363A343}" dt="2024-02-10T14:51:07.512" v="177" actId="478"/>
          <ac:picMkLst>
            <pc:docMk/>
            <pc:sldMk cId="0" sldId="258"/>
            <ac:picMk id="38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7:21.764" v="254" actId="478"/>
          <ac:picMkLst>
            <pc:docMk/>
            <pc:sldMk cId="0" sldId="258"/>
            <ac:picMk id="39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4:50:58.076" v="172" actId="478"/>
          <ac:picMkLst>
            <pc:docMk/>
            <pc:sldMk cId="0" sldId="258"/>
            <ac:picMk id="43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7:23.078" v="256" actId="478"/>
          <ac:picMkLst>
            <pc:docMk/>
            <pc:sldMk cId="0" sldId="258"/>
            <ac:picMk id="44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7:22.526" v="255" actId="478"/>
          <ac:picMkLst>
            <pc:docMk/>
            <pc:sldMk cId="0" sldId="258"/>
            <ac:picMk id="45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4:54.601" v="231" actId="478"/>
          <ac:picMkLst>
            <pc:docMk/>
            <pc:sldMk cId="0" sldId="258"/>
            <ac:picMk id="49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7:23.682" v="257" actId="478"/>
          <ac:picMkLst>
            <pc:docMk/>
            <pc:sldMk cId="0" sldId="258"/>
            <ac:picMk id="50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4:57:24.186" v="258" actId="478"/>
          <ac:picMkLst>
            <pc:docMk/>
            <pc:sldMk cId="0" sldId="258"/>
            <ac:picMk id="51" creationId="{00000000-0000-0000-0000-000000000000}"/>
          </ac:picMkLst>
        </pc:picChg>
        <pc:picChg chg="del mod">
          <ac:chgData name="seoyeon LEE" userId="7701508085ecf966" providerId="LiveId" clId="{1CD952EE-8D87-435A-8B08-1F4B3363A343}" dt="2024-02-10T14:55:25.634" v="237" actId="478"/>
          <ac:picMkLst>
            <pc:docMk/>
            <pc:sldMk cId="0" sldId="258"/>
            <ac:picMk id="55" creationId="{00000000-0000-0000-0000-000000000000}"/>
          </ac:picMkLst>
        </pc:picChg>
      </pc:sldChg>
      <pc:sldChg chg="add del">
        <pc:chgData name="seoyeon LEE" userId="7701508085ecf966" providerId="LiveId" clId="{1CD952EE-8D87-435A-8B08-1F4B3363A343}" dt="2024-02-10T15:04:14.563" v="443" actId="47"/>
        <pc:sldMkLst>
          <pc:docMk/>
          <pc:sldMk cId="0" sldId="259"/>
        </pc:sldMkLst>
      </pc:sldChg>
      <pc:sldChg chg="addSp modSp del mod">
        <pc:chgData name="seoyeon LEE" userId="7701508085ecf966" providerId="LiveId" clId="{1CD952EE-8D87-435A-8B08-1F4B3363A343}" dt="2024-02-10T15:06:58.408" v="485" actId="47"/>
        <pc:sldMkLst>
          <pc:docMk/>
          <pc:sldMk cId="0" sldId="260"/>
        </pc:sldMkLst>
        <pc:grpChg chg="add 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2" creationId="{3C2C0D5A-91E2-4600-9378-26724C3F7891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1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2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3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4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5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4:05.089" v="439" actId="164"/>
          <ac:grpSpMkLst>
            <pc:docMk/>
            <pc:sldMk cId="0" sldId="260"/>
            <ac:grpSpMk id="1006" creationId="{00000000-0000-0000-0000-000000000000}"/>
          </ac:grpSpMkLst>
        </pc:grpChg>
        <pc:picChg chg="mo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3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8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11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14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17" creationId="{00000000-0000-0000-0000-000000000000}"/>
          </ac:picMkLst>
        </pc:picChg>
        <pc:picChg chg="mod or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18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4:05.089" v="439" actId="164"/>
          <ac:picMkLst>
            <pc:docMk/>
            <pc:sldMk cId="0" sldId="260"/>
            <ac:picMk id="21" creationId="{00000000-0000-0000-0000-000000000000}"/>
          </ac:picMkLst>
        </pc:picChg>
      </pc:sldChg>
      <pc:sldChg chg="addSp delSp modSp mod">
        <pc:chgData name="seoyeon LEE" userId="7701508085ecf966" providerId="LiveId" clId="{1CD952EE-8D87-435A-8B08-1F4B3363A343}" dt="2024-02-10T15:08:06.237" v="531" actId="207"/>
        <pc:sldMkLst>
          <pc:docMk/>
          <pc:sldMk cId="0" sldId="261"/>
        </pc:sldMkLst>
        <pc:spChg chg="add mod">
          <ac:chgData name="seoyeon LEE" userId="7701508085ecf966" providerId="LiveId" clId="{1CD952EE-8D87-435A-8B08-1F4B3363A343}" dt="2024-02-10T15:08:06.237" v="531" actId="207"/>
          <ac:spMkLst>
            <pc:docMk/>
            <pc:sldMk cId="0" sldId="261"/>
            <ac:spMk id="2" creationId="{2402C3F3-C827-78AA-1A3E-428977E9AD3A}"/>
          </ac:spMkLst>
        </pc:spChg>
        <pc:grpChg chg="mod">
          <ac:chgData name="seoyeon LEE" userId="7701508085ecf966" providerId="LiveId" clId="{1CD952EE-8D87-435A-8B08-1F4B3363A343}" dt="2024-02-10T15:06:47.145" v="484" actId="34135"/>
          <ac:grpSpMkLst>
            <pc:docMk/>
            <pc:sldMk cId="0" sldId="261"/>
            <ac:grpSpMk id="1001" creationId="{00000000-0000-0000-0000-000000000000}"/>
          </ac:grpSpMkLst>
        </pc:grpChg>
        <pc:grpChg chg="mod">
          <ac:chgData name="seoyeon LEE" userId="7701508085ecf966" providerId="LiveId" clId="{1CD952EE-8D87-435A-8B08-1F4B3363A343}" dt="2024-02-10T15:06:47.145" v="484" actId="34135"/>
          <ac:grpSpMkLst>
            <pc:docMk/>
            <pc:sldMk cId="0" sldId="261"/>
            <ac:grpSpMk id="1004" creationId="{00000000-0000-0000-0000-000000000000}"/>
          </ac:grpSpMkLst>
        </pc:grpChg>
        <pc:grpChg chg="mod ord">
          <ac:chgData name="seoyeon LEE" userId="7701508085ecf966" providerId="LiveId" clId="{1CD952EE-8D87-435A-8B08-1F4B3363A343}" dt="2024-02-10T15:06:47.145" v="484" actId="34135"/>
          <ac:grpSpMkLst>
            <pc:docMk/>
            <pc:sldMk cId="0" sldId="261"/>
            <ac:grpSpMk id="1005" creationId="{00000000-0000-0000-0000-000000000000}"/>
          </ac:grpSpMkLst>
        </pc:grpChg>
        <pc:picChg chg="mod">
          <ac:chgData name="seoyeon LEE" userId="7701508085ecf966" providerId="LiveId" clId="{1CD952EE-8D87-435A-8B08-1F4B3363A343}" dt="2024-02-10T15:06:47.145" v="484" actId="34135"/>
          <ac:picMkLst>
            <pc:docMk/>
            <pc:sldMk cId="0" sldId="261"/>
            <ac:picMk id="3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6:47.145" v="484" actId="34135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5:06:29.412" v="480" actId="478"/>
          <ac:picMkLst>
            <pc:docMk/>
            <pc:sldMk cId="0" sldId="261"/>
            <ac:picMk id="6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6:47.145" v="484" actId="34135"/>
          <ac:picMkLst>
            <pc:docMk/>
            <pc:sldMk cId="0" sldId="261"/>
            <ac:picMk id="14" creationId="{00000000-0000-0000-0000-000000000000}"/>
          </ac:picMkLst>
        </pc:picChg>
        <pc:picChg chg="mod">
          <ac:chgData name="seoyeon LEE" userId="7701508085ecf966" providerId="LiveId" clId="{1CD952EE-8D87-435A-8B08-1F4B3363A343}" dt="2024-02-10T15:06:47.145" v="484" actId="34135"/>
          <ac:picMkLst>
            <pc:docMk/>
            <pc:sldMk cId="0" sldId="261"/>
            <ac:picMk id="17" creationId="{00000000-0000-0000-0000-000000000000}"/>
          </ac:picMkLst>
        </pc:picChg>
        <pc:picChg chg="mod modCrop">
          <ac:chgData name="seoyeon LEE" userId="7701508085ecf966" providerId="LiveId" clId="{1CD952EE-8D87-435A-8B08-1F4B3363A343}" dt="2024-02-10T15:06:47.145" v="484" actId="34135"/>
          <ac:picMkLst>
            <pc:docMk/>
            <pc:sldMk cId="0" sldId="261"/>
            <ac:picMk id="18" creationId="{00000000-0000-0000-0000-000000000000}"/>
          </ac:picMkLst>
        </pc:picChg>
      </pc:sldChg>
      <pc:sldChg chg="addSp delSp modSp mod">
        <pc:chgData name="seoyeon LEE" userId="7701508085ecf966" providerId="LiveId" clId="{1CD952EE-8D87-435A-8B08-1F4B3363A343}" dt="2024-02-10T15:09:51.023" v="763" actId="2711"/>
        <pc:sldMkLst>
          <pc:docMk/>
          <pc:sldMk cId="0" sldId="262"/>
        </pc:sldMkLst>
        <pc:spChg chg="add mod">
          <ac:chgData name="seoyeon LEE" userId="7701508085ecf966" providerId="LiveId" clId="{1CD952EE-8D87-435A-8B08-1F4B3363A343}" dt="2024-02-10T15:08:26.054" v="537" actId="1076"/>
          <ac:spMkLst>
            <pc:docMk/>
            <pc:sldMk cId="0" sldId="262"/>
            <ac:spMk id="2" creationId="{F8B4B258-CBCD-D123-C514-F9DA2019222B}"/>
          </ac:spMkLst>
        </pc:spChg>
        <pc:spChg chg="add mod">
          <ac:chgData name="seoyeon LEE" userId="7701508085ecf966" providerId="LiveId" clId="{1CD952EE-8D87-435A-8B08-1F4B3363A343}" dt="2024-02-10T15:09:51.023" v="763" actId="2711"/>
          <ac:spMkLst>
            <pc:docMk/>
            <pc:sldMk cId="0" sldId="262"/>
            <ac:spMk id="4" creationId="{C06048BA-6764-ECF8-5A0A-4DBCC4BE49A1}"/>
          </ac:spMkLst>
        </pc:spChg>
        <pc:grpChg chg="del">
          <ac:chgData name="seoyeon LEE" userId="7701508085ecf966" providerId="LiveId" clId="{1CD952EE-8D87-435A-8B08-1F4B3363A343}" dt="2024-02-10T15:08:38.056" v="541" actId="478"/>
          <ac:grpSpMkLst>
            <pc:docMk/>
            <pc:sldMk cId="0" sldId="262"/>
            <ac:grpSpMk id="1009" creationId="{00000000-0000-0000-0000-000000000000}"/>
          </ac:grpSpMkLst>
        </pc:grpChg>
        <pc:picChg chg="del">
          <ac:chgData name="seoyeon LEE" userId="7701508085ecf966" providerId="LiveId" clId="{1CD952EE-8D87-435A-8B08-1F4B3363A343}" dt="2024-02-10T15:09:31.424" v="761" actId="478"/>
          <ac:picMkLst>
            <pc:docMk/>
            <pc:sldMk cId="0" sldId="262"/>
            <ac:picMk id="27" creationId="{00000000-0000-0000-0000-000000000000}"/>
          </ac:picMkLst>
        </pc:picChg>
        <pc:picChg chg="del">
          <ac:chgData name="seoyeon LEE" userId="7701508085ecf966" providerId="LiveId" clId="{1CD952EE-8D87-435A-8B08-1F4B3363A343}" dt="2024-02-10T15:08:22.578" v="536" actId="478"/>
          <ac:picMkLst>
            <pc:docMk/>
            <pc:sldMk cId="0" sldId="262"/>
            <ac:picMk id="28" creationId="{00000000-0000-0000-0000-000000000000}"/>
          </ac:picMkLst>
        </pc:picChg>
        <pc:picChg chg="del mod topLvl">
          <ac:chgData name="seoyeon LEE" userId="7701508085ecf966" providerId="LiveId" clId="{1CD952EE-8D87-435A-8B08-1F4B3363A343}" dt="2024-02-10T15:08:38.056" v="541" actId="478"/>
          <ac:picMkLst>
            <pc:docMk/>
            <pc:sldMk cId="0" sldId="262"/>
            <ac:picMk id="30" creationId="{00000000-0000-0000-0000-000000000000}"/>
          </ac:picMkLst>
        </pc:picChg>
        <pc:picChg chg="mod topLvl modCrop">
          <ac:chgData name="seoyeon LEE" userId="7701508085ecf966" providerId="LiveId" clId="{1CD952EE-8D87-435A-8B08-1F4B3363A343}" dt="2024-02-10T15:08:38.056" v="541" actId="478"/>
          <ac:picMkLst>
            <pc:docMk/>
            <pc:sldMk cId="0" sldId="262"/>
            <ac:picMk id="3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952C8-7C71-49C4-8CC5-25DD81510008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C5CBF-9BCD-44D2-B969-1FF9A9C21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60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98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1189D-343E-D2F8-C0FD-C52135476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3EDDD3-A511-7429-10CA-B1E59C261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85635C-A1A0-AAFC-D081-E294CCDD0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9가 0부터 8까지의 특징을 모두 일정 부분 가지고 있기 때문으로 추론 (9에서 조금만 지우면 1,2,3,4,5,6,7,0을 만들 수 있고 조그만 연장하면 8을 만들 수 있다는 뜻).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C1FDB-8358-9B29-C2DB-0BD83A638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40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7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겹치는 문자 번역할 때 도움될 것 같다</a:t>
            </a:r>
            <a:r>
              <a:rPr lang="en-US" altLang="ko-KR" dirty="0"/>
              <a:t>. </a:t>
            </a:r>
            <a:r>
              <a:rPr lang="ko-KR" altLang="en-US" dirty="0"/>
              <a:t>활용에 도움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794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Letter</a:t>
            </a:r>
            <a:r>
              <a:rPr lang="ko-KR" altLang="en-US" dirty="0"/>
              <a:t>가 영향을 많이 주는 </a:t>
            </a:r>
            <a:r>
              <a:rPr lang="ko-KR" altLang="en-US" dirty="0" err="1"/>
              <a:t>피쳐임을</a:t>
            </a:r>
            <a:r>
              <a:rPr lang="ko-KR" altLang="en-US" dirty="0"/>
              <a:t> 확인 가능한 부분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93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EFF07-B31A-3D8C-C47B-DC37032A2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E06548-45DA-8D66-F823-CEF8D9211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B9B9D9-2E10-5425-E952-26A6F6ABC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Letter</a:t>
            </a:r>
            <a:r>
              <a:rPr lang="ko-KR" altLang="en-US" dirty="0"/>
              <a:t>가 영향을 많이 주는 </a:t>
            </a:r>
            <a:r>
              <a:rPr lang="ko-KR" altLang="en-US" dirty="0" err="1"/>
              <a:t>피쳐임을</a:t>
            </a:r>
            <a:r>
              <a:rPr lang="ko-KR" altLang="en-US" dirty="0"/>
              <a:t> 확인 가능한 부분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2E6B6A-ABEE-016E-14DA-587A376D0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4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22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내부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공변량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층 이동 시 이전 층들의 학습에 의해 가중치 값이 바뀌어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층에 전달되는 입력 데이터의 분포와 현재 층에 학습했던 시점의 분포에 차이 발생하므로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activation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func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통과 전 정규화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배치 정규화를 제안한 논문에서는 기울기 소실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/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폭주 등의 딥 러닝 모델의 불안전성이 층마다 입력의 분포가 달라지기 때문이라고 주장함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. (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배치 정규화를 제안한 논문에서는 이렇게 주장했지만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Noto Sans KR"/>
              </a:rPr>
              <a:t>뒤에 이어서는 이에 대한 반박 有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Noto Sans KR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914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06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7A226-807B-42F6-7EB7-C81BC8D0F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BE324A-FBD3-29AE-E0B2-8F5ACBEB2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95AEDC-5261-386B-3834-FC386A894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48744-F381-B55F-F66C-5A5A3F2D14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2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ko-KR" b="1" i="0" dirty="0" err="1">
                <a:solidFill>
                  <a:srgbClr val="0D0D0D"/>
                </a:solidFill>
                <a:effectLst/>
                <a:latin typeface="Söhne"/>
              </a:rPr>
              <a:t>ReLU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 (Rectified Linear Unit):</a:t>
            </a:r>
            <a:endParaRPr lang="ko-KR" alt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ReLU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는 입력이 양수인 경우에는 입력을 그대로 반환하고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음수인 경우에는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으로 처리합니다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ReLU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(x) = max(0, x)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주요 장점은 계산이 간단하며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그레이디언트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소실 문제를 완화할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그러나 입력이 음수인 경우에는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으로 처리되기 때문에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큰 음수 값에 대한 출력이 항상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 되어 일부 뉴런이 죽을 수 있는 문제가 발생할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Leaky </a:t>
            </a:r>
            <a:r>
              <a:rPr lang="en-US" altLang="ko-KR" b="1" i="0" dirty="0" err="1">
                <a:solidFill>
                  <a:srgbClr val="0D0D0D"/>
                </a:solidFill>
                <a:effectLst/>
                <a:latin typeface="Söhne"/>
              </a:rPr>
              <a:t>ReLU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 (Leaky Rectified Linear Unit):</a:t>
            </a:r>
            <a:endParaRPr lang="ko-KR" alt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Leaky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ReLU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는 입력이 양수인 경우에는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ReLU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와 동일하게 입력을 그대로 반환하고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음수인 경우에는 작은 기울기를 가진 직선을 사용하여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 아닌 값을 출력합니다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Leaky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ReLU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(x) = max(αx, x),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α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는 작은 양수 값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일반적으로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0.01)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주요 장점은 입력이 음수인 경우에도 뉴런이 죽지 않고 활성화되어 학습이 더 잘 되는 경향이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그레이디언트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소실 문제를 완화하는 효과가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529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9가 0부터 8까지의 특징을 모두 일정 부분 가지고 있기 때문으로 추론 (9에서 조금만 지우면 1,2,3,4,5,6,7,0을 만들 수 있고 조그만 연장하면 8을 만들 수 있다는 뜻).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5CBF-9BCD-44D2-B969-1FF9A9C2124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466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0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3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5" Type="http://schemas.openxmlformats.org/officeDocument/2006/relationships/image" Target="../media/image28.png"/><Relationship Id="rId10" Type="http://schemas.openxmlformats.org/officeDocument/2006/relationships/image" Target="../media/image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5" Type="http://schemas.openxmlformats.org/officeDocument/2006/relationships/image" Target="../media/image28.png"/><Relationship Id="rId10" Type="http://schemas.openxmlformats.org/officeDocument/2006/relationships/image" Target="../media/image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48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50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52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3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5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55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18" Type="http://schemas.openxmlformats.org/officeDocument/2006/relationships/image" Target="../media/image6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17" Type="http://schemas.openxmlformats.org/officeDocument/2006/relationships/image" Target="../media/image61.png"/><Relationship Id="rId2" Type="http://schemas.openxmlformats.org/officeDocument/2006/relationships/image" Target="../media/image2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5" Type="http://schemas.openxmlformats.org/officeDocument/2006/relationships/image" Target="../media/image60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5" Type="http://schemas.openxmlformats.org/officeDocument/2006/relationships/image" Target="../media/image28.png"/><Relationship Id="rId15" Type="http://schemas.openxmlformats.org/officeDocument/2006/relationships/image" Target="../media/image64.png"/><Relationship Id="rId10" Type="http://schemas.openxmlformats.org/officeDocument/2006/relationships/image" Target="../media/image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65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095" y="5555075"/>
            <a:ext cx="7895722" cy="35714"/>
            <a:chOff x="1215095" y="6267512"/>
            <a:chExt cx="789572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095" y="6267512"/>
              <a:ext cx="789572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333" y="5484043"/>
            <a:ext cx="4277889" cy="192857"/>
            <a:chOff x="1202333" y="6196480"/>
            <a:chExt cx="4277889" cy="19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9C6879-194C-2529-FC33-0D3F8B21E4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86000" y="-4762500"/>
            <a:ext cx="21988574" cy="20708572"/>
            <a:chOff x="2286000" y="-4762500"/>
            <a:chExt cx="21988574" cy="20708572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9036018" y="6218854"/>
              <a:ext cx="135410" cy="135410"/>
              <a:chOff x="9036018" y="6218854"/>
              <a:chExt cx="135410" cy="135410"/>
            </a:xfrm>
          </p:grpSpPr>
          <p:pic>
            <p:nvPicPr>
              <p:cNvPr id="9" name="Object 8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36018" y="6218854"/>
                <a:ext cx="135410" cy="1354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2286000" y="-4762500"/>
              <a:ext cx="21988574" cy="20708572"/>
              <a:chOff x="2286000" y="-4762500"/>
              <a:chExt cx="21988574" cy="20708572"/>
            </a:xfrm>
          </p:grpSpPr>
          <p:pic>
            <p:nvPicPr>
              <p:cNvPr id="12" name="Object 11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2926001" y="-5402501"/>
                <a:ext cx="20708572" cy="2198857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7649523" y="-320001"/>
                <a:ext cx="10354286" cy="109942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>
              <a:grpSpLocks noGrp="1" noUngrp="1" noRot="1" noMove="1" noResize="1"/>
            </p:cNvGrpSpPr>
            <p:nvPr/>
          </p:nvGrpSpPr>
          <p:grpSpPr>
            <a:xfrm>
              <a:off x="16097293" y="306072"/>
              <a:ext cx="1988992" cy="662583"/>
              <a:chOff x="16097293" y="306072"/>
              <a:chExt cx="1988992" cy="662583"/>
            </a:xfrm>
          </p:grpSpPr>
          <p:pic>
            <p:nvPicPr>
              <p:cNvPr id="16" name="Object 15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097293" y="306072"/>
                <a:ext cx="1988992" cy="6625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 cstate="print"/>
            <a:srcRect l="17984" t="30008" r="47859" b="41332"/>
            <a:stretch/>
          </p:blipFill>
          <p:spPr>
            <a:xfrm>
              <a:off x="11277600" y="-190499"/>
              <a:ext cx="2970393" cy="35051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1" cstate="print"/>
            <a:srcRect l="17055" t="30474" r="46849" b="40511"/>
            <a:stretch/>
          </p:blipFill>
          <p:spPr>
            <a:xfrm>
              <a:off x="13792200" y="2476500"/>
              <a:ext cx="2209801" cy="250376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/>
            <a:srcRect l="15935" t="29321" r="47761" b="40577"/>
            <a:stretch/>
          </p:blipFill>
          <p:spPr>
            <a:xfrm>
              <a:off x="12748116" y="4076700"/>
              <a:ext cx="2415684" cy="281939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 cstate="print"/>
            <a:srcRect t="29203" r="47840" b="40732"/>
            <a:stretch/>
          </p:blipFill>
          <p:spPr>
            <a:xfrm>
              <a:off x="14412297" y="6896099"/>
              <a:ext cx="3997529" cy="32766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4" cstate="print"/>
            <a:srcRect l="16420" t="29966" r="50870" b="40553"/>
            <a:stretch/>
          </p:blipFill>
          <p:spPr>
            <a:xfrm>
              <a:off x="14412297" y="5873262"/>
              <a:ext cx="1777285" cy="2496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2F0160-294C-FB26-AAC9-17E413D2DA91}"/>
              </a:ext>
            </a:extLst>
          </p:cNvPr>
          <p:cNvSpPr txBox="1"/>
          <p:nvPr/>
        </p:nvSpPr>
        <p:spPr>
          <a:xfrm>
            <a:off x="1060679" y="2845288"/>
            <a:ext cx="131407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글자</a:t>
            </a:r>
            <a:r>
              <a:rPr lang="ko-KR" altLang="en-US" sz="8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가려진 </a:t>
            </a:r>
            <a:br>
              <a:rPr lang="en-US" altLang="ko-KR" sz="8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8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</a:t>
            </a:r>
            <a:r>
              <a:rPr lang="ko-KR" altLang="en-US" sz="8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예측 </a:t>
            </a:r>
            <a:r>
              <a:rPr lang="ko-KR" altLang="en-US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endParaRPr lang="en-US" altLang="ko-KR" sz="8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C909E-510E-5810-A213-9B5A430E2950}"/>
              </a:ext>
            </a:extLst>
          </p:cNvPr>
          <p:cNvSpPr txBox="1"/>
          <p:nvPr/>
        </p:nvSpPr>
        <p:spPr>
          <a:xfrm>
            <a:off x="1197701" y="6697475"/>
            <a:ext cx="30764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Team DL 2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b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정종락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방서연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신인수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이동주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AD126-7366-CC15-D18A-B318638CFACA}"/>
              </a:ext>
            </a:extLst>
          </p:cNvPr>
          <p:cNvSpPr txBox="1"/>
          <p:nvPr/>
        </p:nvSpPr>
        <p:spPr>
          <a:xfrm>
            <a:off x="1215095" y="5798168"/>
            <a:ext cx="13140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EMNIST dataset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사용한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CNN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구현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4C030-EF24-80C9-4716-0B327740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F8775D71-DD57-5768-53D3-B86D1BB56B19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7AFB030-ABF9-CD60-0495-D2AEA9AF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AE877E09-5D11-DB4D-E753-B92A410B4D35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4DF4237-8F5C-2CAC-90F1-8FEB03F2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DC25191-91EF-97D5-846C-9D166AE6D2E2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7AC90944-162A-B2E0-51DF-D9C2D3E3C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12CD6A2-8739-E5E8-FCBC-DF291CF8AED7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142A7697-3D95-2556-307F-96C265FC1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82395542-9E6D-1EA7-E48D-0CCAC8D69C1F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4A70AB7B-6FC0-69E9-62A5-4A0AB8CED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1AE91477-C836-BB2C-47CE-70ECAAB5508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5016711B-707D-5C7B-2F14-9DD0392F3907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06A76FA0-4330-7AE6-1B75-843EFB63E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0D59FD4F-3FB3-E491-D53B-66E1AFBA0505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0E61A673-5B59-3F60-DCD6-FC74C8212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0E9ACF66-8B94-F360-6C27-AEAA3837D03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4C262833-A8F5-4C63-594A-12421B23A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366AF50B-4890-76B0-9E81-EB0B9393BE2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2C1B216D-2EEE-E7D5-A8A3-9D590A2D5A5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E46DF1B0-19E6-043D-C7B5-0FE4E5F5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2940C8-D5CE-7441-BBAB-3167976BACDC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F71EEEF8-CF42-01A3-F696-C9BBB060AA1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69F64CBC-C9FB-B2D2-C016-859413EFD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44426B-9012-D161-FED9-7077DBE91C37}"/>
              </a:ext>
            </a:extLst>
          </p:cNvPr>
          <p:cNvSpPr txBox="1"/>
          <p:nvPr/>
        </p:nvSpPr>
        <p:spPr>
          <a:xfrm>
            <a:off x="4123045" y="979351"/>
            <a:ext cx="6316356" cy="9541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letter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 숨겨진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digit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경향성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b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P(digit | letter)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2DC4BF-C2FA-B6C2-DDD4-04F18887C774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8835" y="3619500"/>
            <a:ext cx="14795651" cy="5365197"/>
          </a:xfrm>
          <a:prstGeom prst="rect">
            <a:avLst/>
          </a:prstGeom>
        </p:spPr>
      </p:pic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E6AB3FDE-BF4B-3C1E-3E3C-3E7363C0675D}"/>
              </a:ext>
            </a:extLst>
          </p:cNvPr>
          <p:cNvSpPr/>
          <p:nvPr/>
        </p:nvSpPr>
        <p:spPr>
          <a:xfrm>
            <a:off x="5191342" y="3469377"/>
            <a:ext cx="1530380" cy="1632862"/>
          </a:xfrm>
          <a:prstGeom prst="donut">
            <a:avLst>
              <a:gd name="adj" fmla="val 65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23535712-F2FD-59A0-C7B6-7AC1F8BDA8F0}"/>
              </a:ext>
            </a:extLst>
          </p:cNvPr>
          <p:cNvSpPr/>
          <p:nvPr/>
        </p:nvSpPr>
        <p:spPr>
          <a:xfrm>
            <a:off x="9372446" y="3509759"/>
            <a:ext cx="1530380" cy="1632862"/>
          </a:xfrm>
          <a:prstGeom prst="donut">
            <a:avLst>
              <a:gd name="adj" fmla="val 65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F4C77D10-6C40-425C-AB54-38343CBE6984}"/>
              </a:ext>
            </a:extLst>
          </p:cNvPr>
          <p:cNvSpPr/>
          <p:nvPr/>
        </p:nvSpPr>
        <p:spPr>
          <a:xfrm>
            <a:off x="14647375" y="3360589"/>
            <a:ext cx="1530380" cy="1632862"/>
          </a:xfrm>
          <a:prstGeom prst="donut">
            <a:avLst>
              <a:gd name="adj" fmla="val 65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9509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DCD12-D339-07A0-5D20-F03A0BB18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366FB22E-C32B-271F-7349-0EE17F2694C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D4547A6-E847-2CF0-E4BE-B15BE56D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FAFC447-5D1A-54B7-4177-10650841E2C3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C5FBFE8-D82E-33A9-487C-1418BCB09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5BDABA95-32D0-64C9-B712-CDDE4A65E99D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BB7CAF3-8F0E-05A9-789D-FDE1BCC03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BEA5AF87-14BB-577E-3A53-0B913C37DEDB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E0555A5-E08A-235A-2712-4EB899CB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3DED011F-64C2-683D-99E2-551297B2D26D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E717F1CE-A377-4E45-F967-308A1DD55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9259992E-3880-D0F5-5066-371719B896C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140E6A36-5027-4D2A-A53C-CCE1B96BFBC4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287598EA-C230-EB0B-B675-2A4C3FC01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B269F6CD-7331-93BB-159B-6885B2F79B1A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079B55EC-7F67-1ACF-A615-44D542B51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CD38373C-C411-1EB3-7F25-5C3A1A398D97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4CC90978-486E-C347-0577-F885BF912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2661E96C-2546-098F-34B8-DE563EEF4A9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A8B4FBDF-2C0A-46D5-82A9-83EC773DE1E1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405C1756-B547-18EA-9DC4-E9A10AAF0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5B7958-DCF8-1AC9-3A56-A17DD4391677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FDEE3374-783D-22A5-B841-0026099592BC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624EBCFF-1CAA-B424-416C-005AA89E5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9DED0DB-69F2-42AB-97CA-300A0DCAA7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7200" y="2622958"/>
            <a:ext cx="9144000" cy="6969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FA62C-FD19-DE09-B0AF-041DCC8C35C0}"/>
              </a:ext>
            </a:extLst>
          </p:cNvPr>
          <p:cNvSpPr txBox="1"/>
          <p:nvPr/>
        </p:nvSpPr>
        <p:spPr>
          <a:xfrm>
            <a:off x="4234543" y="944267"/>
            <a:ext cx="7882499" cy="9541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en-US" altLang="ko-KR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train_img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(pixel)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에서의 유의미한 차이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digit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겹쳐진 부분과 겹쳐지지 않은 부분</a:t>
            </a: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1FFCBCC1-8D9C-6FCC-BB05-E803603DED89}"/>
              </a:ext>
            </a:extLst>
          </p:cNvPr>
          <p:cNvSpPr/>
          <p:nvPr/>
        </p:nvSpPr>
        <p:spPr>
          <a:xfrm>
            <a:off x="8466161" y="7972715"/>
            <a:ext cx="2133600" cy="2085676"/>
          </a:xfrm>
          <a:prstGeom prst="donut">
            <a:avLst>
              <a:gd name="adj" fmla="val 631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6296F0-01E5-1AAC-2666-392CB275F994}"/>
              </a:ext>
            </a:extLst>
          </p:cNvPr>
          <p:cNvSpPr txBox="1"/>
          <p:nvPr/>
        </p:nvSpPr>
        <p:spPr>
          <a:xfrm>
            <a:off x="7734891" y="6967324"/>
            <a:ext cx="7882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digit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겹쳐진 부분</a:t>
            </a:r>
          </a:p>
        </p:txBody>
      </p:sp>
    </p:spTree>
    <p:extLst>
      <p:ext uri="{BB962C8B-B14F-4D97-AF65-F5344CB8AC3E}">
        <p14:creationId xmlns:p14="http://schemas.microsoft.com/office/powerpoint/2010/main" val="18335439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BE10-06AB-A5F8-0A6E-B914D3C86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B485144-8EC8-5083-183A-893C648A2A41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683F7C4-F67A-CABA-5724-61387E248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27CD8B9-2B73-E601-9CF0-863BBAF74622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2448B72-E8C1-86C0-6257-9237395C3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687118F-7AE8-35A3-A128-E3712439A3AF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AC2D1C3-4C98-331D-6930-EEC29CB4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BB258E6F-BF0A-17D3-A5D0-6355EEAFF09B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E4DB395B-B067-04C8-B941-4444466C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86564B44-D08D-B983-C6D4-6C16010BEA64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8E2C7CA5-3CCD-1DDE-7048-F282560A1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78BD9FC4-AACC-95EB-A9DD-9B747207457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84D66F66-6A20-D29C-CC6B-4117244DECB4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DE100E38-6794-303B-60E2-163455851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19C5610-9368-E0DC-13EA-F16D14F74AEA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D48F4101-1910-E104-ED85-6F28C13E9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6AAD4365-A87B-DA5D-4085-2C3A5764F3F8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809A7D91-42C5-3F6C-055C-746214B91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1FAD9902-15CB-7A57-F12A-25D6DD50B71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F28A446E-4072-2C21-E70F-238F0AB92EA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3FF54774-A110-F2F1-2A01-20123115C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B14FBE-43BC-462A-941A-0F8405F4DAA6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Loading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945CBE0F-CCB9-5581-28BA-6918553690ED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F003CB41-2F14-3DE8-ED36-18BDAE07B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3628707-8D8C-530F-2B71-5C1C7B07C955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2600" y="3408630"/>
            <a:ext cx="13567465" cy="578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6342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2256A-E6C2-6B2A-26E4-47EA0FC9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3FAF1B92-D839-64D4-FACD-2167056F238B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43E642D-1158-4ABD-B1B4-78F3EBB7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6458AECE-6804-A0D7-883A-C17F539061BD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0C469A9-E947-332B-3ED0-C23E8A2BC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A8A05F2-EA80-7300-2905-88D8E37624A9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DC01D9D-EFE4-E4B9-FCF7-2E3682359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6F0601A-31A8-6044-2B6F-E4792EEEFB60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6B4CB07-FAF4-9007-4911-A27E6BE8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A86CCD91-428E-5902-76C3-1E2B9B7217CA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714A395-185F-4658-0091-173FB446F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F7ADFAAE-1D4A-260C-071E-345CEEF613B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B3C660CE-D9F5-28B8-5092-660C05ABE54E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D799A44A-BB84-3DB5-AC79-3484D39B2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BB4A5137-84BE-B921-31AB-0971E9B9F84C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F5F3EFD-4E84-B5FB-7217-7C285AFC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2C438D40-20FB-658B-E5BC-8B92940D32A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9F111AE8-60E1-B8E8-7201-2DFCE4DD9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1E6A99F0-EDB6-1199-482A-EC4AFBBBA1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1FF3CEAA-E436-86AF-111D-75F92A00C47A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487F3FED-25D7-E2F3-491B-3F15BB86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15B713-2B6E-2A5B-C08A-EC1701E8B16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Pre-Processing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8B77687C-45FF-A1C3-D509-4E4F09BAEB7B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6D7AB607-7660-D16D-8D87-734FC7B46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6408F88-57BA-C41C-C8A6-988C2BB075C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8464" y="2691762"/>
            <a:ext cx="14571072" cy="68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4654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E3963-0270-11D6-9AAA-9869B9657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0F0C820E-904E-B5E7-0625-9E3185248FC8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D4B4058-59E7-CC72-C23A-B195D054D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0EB14DC-6DA7-F601-EA84-D441DB2EFC88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8CCAB646-007B-0003-98BF-0B7B7627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A85D23A5-ADAF-BCBA-2025-9CCC90165957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91422EA0-F730-90DF-031A-74DF62A74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A97A822-5AFD-00F4-22DF-B5B297DE1E9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01652C4-6B21-020B-4F30-B8408F438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95DF5418-9699-AF11-DDA7-5D193FA8359A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C5FB392-5E7F-23DA-5C79-14261AB4E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157E3CEB-9DDD-2C77-A729-E37F7123718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8FB4861-CACC-F0DB-4828-B2DFB6B45D24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1CCA90DE-53EC-BDBB-F20F-59009C00D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90A07325-20EF-FC06-4972-746E1D39FCDB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AD862F24-EA67-D18C-17D3-39582B93C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54AC27EF-2220-130B-3A2B-A4C8F1878E6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1B39DCFE-5BA3-F86B-424F-9A614BE92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2CB58435-11A0-E358-184C-E84CC8777D6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94F25CA2-FDE0-F981-1907-9354C05F7B9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906E6B8-5245-25F0-8956-7617D284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FA7DFF-76A0-0192-E0B5-B0A28B88E9D4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Pre-Processing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E9B40368-5557-5269-F953-C6F80CD0797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C6812269-5D26-3DA9-8510-5E2C443C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E2B1CF9-23DA-D7E1-7F3D-5E0D3BE564D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3900" y="2594051"/>
            <a:ext cx="14384757" cy="75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812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Modeling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50262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0902656-755E-00BE-3F14-FA252F5A159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FBA57A-C665-BC0B-A276-7263BF87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8C5ADBC-7178-1838-5E47-A7E7933F957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29CD995-1792-905D-AC4C-DFF94300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D4883-69A6-C0BB-A44C-9A1860BD86D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88825CC-7267-6BCD-AD92-0F033747C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216EB41-1F24-F8E9-AE14-72220109C5AA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92547C-FDA0-7679-318C-0F469B4A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6B07DD96-B284-AB18-4FBD-F444943A9AD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85F7DFF-7AE7-9A28-0206-344FBEC7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424CFB7-7275-FA40-3C0C-C78FFE3E969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051E722-6945-FD42-0DB5-B73589DD690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CA91EDD-3A3D-4D0F-ECA0-8EB0B8BBE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Modeling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C3B339A-F303-1BCB-A434-C8237009BBF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7304"/>
          <a:stretch/>
        </p:blipFill>
        <p:spPr>
          <a:xfrm>
            <a:off x="1808144" y="2652393"/>
            <a:ext cx="8555056" cy="7063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265E73-9B3D-9FA9-AE8B-7306D7C71E5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52262"/>
          <a:stretch/>
        </p:blipFill>
        <p:spPr>
          <a:xfrm>
            <a:off x="8566811" y="2754257"/>
            <a:ext cx="7059862" cy="6433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69D5D8-9C97-AF4B-2170-5D697A4D5403}"/>
              </a:ext>
            </a:extLst>
          </p:cNvPr>
          <p:cNvSpPr txBox="1"/>
          <p:nvPr/>
        </p:nvSpPr>
        <p:spPr>
          <a:xfrm>
            <a:off x="8526820" y="5593062"/>
            <a:ext cx="7570474" cy="70788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Batch Normalization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시도했는가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공변량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변화로 인한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Gradient Vanishing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Exploding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극복</a:t>
            </a:r>
          </a:p>
        </p:txBody>
      </p:sp>
    </p:spTree>
    <p:extLst>
      <p:ext uri="{BB962C8B-B14F-4D97-AF65-F5344CB8AC3E}">
        <p14:creationId xmlns:p14="http://schemas.microsoft.com/office/powerpoint/2010/main" val="217865335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10E33-3ABA-B74A-7795-E05D2701D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0569427-7CA2-0349-C05A-3B8C1EE956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BF5B762-7A97-3EF7-F268-7EDB3E576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1AA742FD-F1BB-B611-5D3F-BFF62ABE7841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953CB23-35DD-EE78-5033-4E828F8C3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4AA6A0F-6A10-7B85-89F3-C55D9DD5C045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CAF1124-0417-873B-E9E6-F4B7FA367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7467AFD-99F2-6E8E-5E60-1DD2508638D2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4DB2DB82-BC8E-5B4C-621A-6682BB398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D1E7AD01-A954-1B61-E2C2-EA2CFEC41D11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5B51ED9C-7754-ABC1-421E-B6AA13E69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B27359C4-D1F6-D0C6-5861-304790E55B9A}"/>
              </a:ext>
            </a:extLst>
          </p:cNvPr>
          <p:cNvGrpSpPr/>
          <p:nvPr/>
        </p:nvGrpSpPr>
        <p:grpSpPr>
          <a:xfrm>
            <a:off x="1548371" y="2308274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5F95C08E-3640-CB3F-7115-98662E5CD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5BDBABE-07F6-D634-EB8C-086D1B4742C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F79EB93F-A4C8-5A43-632B-BE749655D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72315ACE-A374-4A36-FF7C-D78211002F3A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69C29A6E-3782-4C55-15AF-4E804274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97BD9E89-5CA5-5ED5-BA34-B806C49FCD5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20273D67-7F60-2AA9-5F4E-A80458B5818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EB8449D0-BFBC-0017-9384-1061290AD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3D75F8-2FF9-46BC-D1E5-802853DC7C71}"/>
              </a:ext>
            </a:extLst>
          </p:cNvPr>
          <p:cNvSpPr txBox="1"/>
          <p:nvPr/>
        </p:nvSpPr>
        <p:spPr>
          <a:xfrm>
            <a:off x="1411718" y="1166659"/>
            <a:ext cx="9180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 &amp; Test Overview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C4729B4E-2A72-75E1-05D4-64E7A83D34A8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AFE39B06-8ED7-C9E4-FEF4-CDF9A9BDE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C2C38D-D2DB-D368-9DE2-98C7296C1C62}"/>
              </a:ext>
            </a:extLst>
          </p:cNvPr>
          <p:cNvSpPr txBox="1"/>
          <p:nvPr/>
        </p:nvSpPr>
        <p:spPr>
          <a:xfrm>
            <a:off x="1851526" y="2560583"/>
            <a:ext cx="7468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Overview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229490-A59D-D56F-904E-0C1A27DE4328}"/>
              </a:ext>
            </a:extLst>
          </p:cNvPr>
          <p:cNvSpPr/>
          <p:nvPr/>
        </p:nvSpPr>
        <p:spPr>
          <a:xfrm>
            <a:off x="2193536" y="3415995"/>
            <a:ext cx="3483286" cy="623299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0ABED2B-7D14-FEFB-874C-EA6F034F919D}"/>
              </a:ext>
            </a:extLst>
          </p:cNvPr>
          <p:cNvSpPr/>
          <p:nvPr/>
        </p:nvSpPr>
        <p:spPr>
          <a:xfrm>
            <a:off x="4086914" y="5593564"/>
            <a:ext cx="1404937" cy="16071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</a:t>
            </a:r>
            <a:endParaRPr lang="ko-KR" altLang="en-US" sz="3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B35DE10-6840-9525-9549-E349C1C7FE7F}"/>
              </a:ext>
            </a:extLst>
          </p:cNvPr>
          <p:cNvSpPr/>
          <p:nvPr/>
        </p:nvSpPr>
        <p:spPr>
          <a:xfrm>
            <a:off x="4059035" y="7388933"/>
            <a:ext cx="1371599" cy="16071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img</a:t>
            </a:r>
            <a:br>
              <a:rPr lang="en-US" altLang="ko-KR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3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(pixel)</a:t>
            </a:r>
            <a:endParaRPr lang="ko-KR" altLang="en-US" sz="3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95266A5-6B7E-62C1-0F27-E860D04056FC}"/>
              </a:ext>
            </a:extLst>
          </p:cNvPr>
          <p:cNvSpPr/>
          <p:nvPr/>
        </p:nvSpPr>
        <p:spPr>
          <a:xfrm>
            <a:off x="2375620" y="4316193"/>
            <a:ext cx="1246404" cy="4161844"/>
          </a:xfrm>
          <a:prstGeom prst="roundRect">
            <a:avLst>
              <a:gd name="adj" fmla="val 18271"/>
            </a:avLst>
          </a:prstGeom>
          <a:solidFill>
            <a:schemeClr val="accent2"/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endParaRPr lang="ko-KR" altLang="en-US" sz="3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39AD9EA-F167-0AD3-C6EC-B860716EBA2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622024" y="6397115"/>
            <a:ext cx="393756" cy="1719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3131E4C-4FF2-4491-2A27-AD8858858BEB}"/>
              </a:ext>
            </a:extLst>
          </p:cNvPr>
          <p:cNvSpPr/>
          <p:nvPr/>
        </p:nvSpPr>
        <p:spPr>
          <a:xfrm>
            <a:off x="5715000" y="6132391"/>
            <a:ext cx="875329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55D57FF-93B7-4B09-EDA7-D6D4DAA83EC4}"/>
              </a:ext>
            </a:extLst>
          </p:cNvPr>
          <p:cNvSpPr/>
          <p:nvPr/>
        </p:nvSpPr>
        <p:spPr>
          <a:xfrm>
            <a:off x="6672238" y="3363506"/>
            <a:ext cx="1000624" cy="622706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2D0EDF9F-F6E5-E6F3-AD33-73BFE749B751}"/>
              </a:ext>
            </a:extLst>
          </p:cNvPr>
          <p:cNvSpPr/>
          <p:nvPr/>
        </p:nvSpPr>
        <p:spPr>
          <a:xfrm>
            <a:off x="7847603" y="6142964"/>
            <a:ext cx="622449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6D2E4CA-486E-B77F-39B4-BA3B1F5947F5}"/>
              </a:ext>
            </a:extLst>
          </p:cNvPr>
          <p:cNvSpPr/>
          <p:nvPr/>
        </p:nvSpPr>
        <p:spPr>
          <a:xfrm>
            <a:off x="8748722" y="3404138"/>
            <a:ext cx="3429283" cy="622706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E6F7C5D-B879-95D2-0AFE-27D6597C6EF4}"/>
              </a:ext>
            </a:extLst>
          </p:cNvPr>
          <p:cNvSpPr/>
          <p:nvPr/>
        </p:nvSpPr>
        <p:spPr>
          <a:xfrm>
            <a:off x="12491624" y="6107617"/>
            <a:ext cx="538576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1ACA09C-9359-D8BE-AD8D-93D95F2165E8}"/>
              </a:ext>
            </a:extLst>
          </p:cNvPr>
          <p:cNvSpPr/>
          <p:nvPr/>
        </p:nvSpPr>
        <p:spPr>
          <a:xfrm>
            <a:off x="13117562" y="3384194"/>
            <a:ext cx="1000624" cy="622706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B2EC712-C79A-95E3-C85C-57EF5B6E13C1}"/>
              </a:ext>
            </a:extLst>
          </p:cNvPr>
          <p:cNvSpPr/>
          <p:nvPr/>
        </p:nvSpPr>
        <p:spPr>
          <a:xfrm>
            <a:off x="15194047" y="3394767"/>
            <a:ext cx="1000624" cy="622706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19ECEDA9-9CD3-5B55-AF2E-6C32BE614E63}"/>
              </a:ext>
            </a:extLst>
          </p:cNvPr>
          <p:cNvSpPr/>
          <p:nvPr/>
        </p:nvSpPr>
        <p:spPr>
          <a:xfrm>
            <a:off x="14288471" y="6111702"/>
            <a:ext cx="875329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D4A4F4-186F-93A3-8BD2-2A3003B00E25}"/>
              </a:ext>
            </a:extLst>
          </p:cNvPr>
          <p:cNvSpPr txBox="1"/>
          <p:nvPr/>
        </p:nvSpPr>
        <p:spPr>
          <a:xfrm>
            <a:off x="6535205" y="5763668"/>
            <a:ext cx="13133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90387A-009D-17D3-8D4E-F2D92C7008DB}"/>
              </a:ext>
            </a:extLst>
          </p:cNvPr>
          <p:cNvSpPr txBox="1"/>
          <p:nvPr/>
        </p:nvSpPr>
        <p:spPr>
          <a:xfrm>
            <a:off x="6780657" y="4727695"/>
            <a:ext cx="74687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Augmentation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7F5853-3FB4-9999-9471-11815D0D7E38}"/>
              </a:ext>
            </a:extLst>
          </p:cNvPr>
          <p:cNvSpPr txBox="1"/>
          <p:nvPr/>
        </p:nvSpPr>
        <p:spPr>
          <a:xfrm>
            <a:off x="12942897" y="5396156"/>
            <a:ext cx="13984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2A29A2-EE0C-A6C7-8A8C-10FC7F8E5542}"/>
              </a:ext>
            </a:extLst>
          </p:cNvPr>
          <p:cNvSpPr txBox="1"/>
          <p:nvPr/>
        </p:nvSpPr>
        <p:spPr>
          <a:xfrm>
            <a:off x="14722662" y="5731957"/>
            <a:ext cx="20524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b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AEA802-63BB-C555-43C7-1F03115F0238}"/>
              </a:ext>
            </a:extLst>
          </p:cNvPr>
          <p:cNvSpPr txBox="1"/>
          <p:nvPr/>
        </p:nvSpPr>
        <p:spPr>
          <a:xfrm>
            <a:off x="6748594" y="6107010"/>
            <a:ext cx="74687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                         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E48433-3E05-C37F-F068-EC08CF027BF7}"/>
              </a:ext>
            </a:extLst>
          </p:cNvPr>
          <p:cNvSpPr txBox="1"/>
          <p:nvPr/>
        </p:nvSpPr>
        <p:spPr>
          <a:xfrm>
            <a:off x="8838783" y="5918858"/>
            <a:ext cx="32877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랜덤하게 최대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 회전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밝기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채도 조정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50%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확률로 수평 뒤집기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50%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확률로 수직 뒤집기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A885010-437D-B560-6CB7-1C567802946E}"/>
              </a:ext>
            </a:extLst>
          </p:cNvPr>
          <p:cNvSpPr/>
          <p:nvPr/>
        </p:nvSpPr>
        <p:spPr>
          <a:xfrm>
            <a:off x="4078976" y="3821285"/>
            <a:ext cx="1371600" cy="16071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letter</a:t>
            </a:r>
            <a:endParaRPr lang="ko-KR" altLang="en-US" sz="3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1085BAF-8E9F-498E-CF50-CC96E92E2450}"/>
              </a:ext>
            </a:extLst>
          </p:cNvPr>
          <p:cNvCxnSpPr>
            <a:cxnSpLocks/>
            <a:stCxn id="21" idx="3"/>
            <a:endCxn id="57" idx="1"/>
          </p:cNvCxnSpPr>
          <p:nvPr/>
        </p:nvCxnSpPr>
        <p:spPr>
          <a:xfrm flipV="1">
            <a:off x="3622024" y="4624837"/>
            <a:ext cx="456952" cy="1772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F27D995-F472-1BEB-D0E1-75EA86F557D1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3622024" y="6397115"/>
            <a:ext cx="46489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19162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8F11-F4B0-36BD-82C0-53B6A47DA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8FC47571-E660-4613-C47C-0E34D2404E33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3C45CB3-F237-EF3C-E95C-57796C56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E6198A8-D2CA-D1EF-AA58-2A4FFF9BB840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EFB294B9-0D73-D8F6-C9A6-FE4CC64A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6FD50CD-F111-73A0-6AC7-45E12044257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7B5B10D-5101-89DB-6ABB-FE97D3210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9263D2FB-DF6C-3FF2-6076-1BD95CC11BE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1C5D7D6C-C077-8F0C-CAF5-2A597CF9F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1D8BAE41-5985-2489-77C6-3F966CBB0B31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284A38D-1768-FF57-8F84-908C95091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AF8CFA2-1E57-EFEE-DDC7-99C9AC844405}"/>
              </a:ext>
            </a:extLst>
          </p:cNvPr>
          <p:cNvGrpSpPr/>
          <p:nvPr/>
        </p:nvGrpSpPr>
        <p:grpSpPr>
          <a:xfrm>
            <a:off x="1548371" y="2308274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FACDDDA9-2FAB-1B25-D6C9-911F8D31C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D34033A7-F295-155D-1B91-0652AFC6570B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FB8DC47E-6519-EC0D-0B83-EBC6A35E6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C47B014A-C35A-FE0A-DFB1-985FE1D0121E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D8A68408-BB3B-0770-38A6-29BB66A2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BC5400C0-5368-720D-3B01-8F144A46B5D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4BC2E551-4736-295C-EA96-E46AA9D2DDC9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C726950D-FF64-0FBD-4516-62665AF5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459884-4141-B480-D7DC-FF4970A2BB74}"/>
              </a:ext>
            </a:extLst>
          </p:cNvPr>
          <p:cNvSpPr txBox="1"/>
          <p:nvPr/>
        </p:nvSpPr>
        <p:spPr>
          <a:xfrm>
            <a:off x="1411718" y="1166659"/>
            <a:ext cx="9180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 &amp; Test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D708EC66-8764-7F85-04E7-361B05A5D4F0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45C367E5-A5B6-5C41-17C1-E5C3A2EE4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F1753E2-43FB-715D-31D5-CA2792F9D735}"/>
              </a:ext>
            </a:extLst>
          </p:cNvPr>
          <p:cNvSpPr txBox="1"/>
          <p:nvPr/>
        </p:nvSpPr>
        <p:spPr>
          <a:xfrm>
            <a:off x="1851526" y="2560583"/>
            <a:ext cx="7468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Train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031E970-BDCB-6D6D-C939-CAECF84B45D0}"/>
              </a:ext>
            </a:extLst>
          </p:cNvPr>
          <p:cNvSpPr/>
          <p:nvPr/>
        </p:nvSpPr>
        <p:spPr>
          <a:xfrm>
            <a:off x="1943382" y="3100947"/>
            <a:ext cx="14508332" cy="31297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BCAD0-07AD-1139-17B8-9F6450752840}"/>
              </a:ext>
            </a:extLst>
          </p:cNvPr>
          <p:cNvSpPr txBox="1"/>
          <p:nvPr/>
        </p:nvSpPr>
        <p:spPr>
          <a:xfrm>
            <a:off x="1830190" y="6336912"/>
            <a:ext cx="7468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Test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FD3ABE-0470-7017-9246-E8EFE675FAFC}"/>
              </a:ext>
            </a:extLst>
          </p:cNvPr>
          <p:cNvSpPr/>
          <p:nvPr/>
        </p:nvSpPr>
        <p:spPr>
          <a:xfrm>
            <a:off x="1943382" y="6873637"/>
            <a:ext cx="14508332" cy="31045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C860C95-5A30-D863-D228-D4D0C5F6DBEF}"/>
              </a:ext>
            </a:extLst>
          </p:cNvPr>
          <p:cNvSpPr/>
          <p:nvPr/>
        </p:nvSpPr>
        <p:spPr>
          <a:xfrm>
            <a:off x="2447477" y="3886595"/>
            <a:ext cx="2793230" cy="21209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031462D-FDC3-C4E1-011E-79328B95C498}"/>
              </a:ext>
            </a:extLst>
          </p:cNvPr>
          <p:cNvSpPr/>
          <p:nvPr/>
        </p:nvSpPr>
        <p:spPr>
          <a:xfrm>
            <a:off x="2621542" y="4424080"/>
            <a:ext cx="2412683" cy="14333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</a:t>
            </a:r>
            <a:b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letter</a:t>
            </a:r>
            <a:b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img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18B657-47DA-C4F1-DD6E-5A83C882F3AC}"/>
              </a:ext>
            </a:extLst>
          </p:cNvPr>
          <p:cNvSpPr txBox="1"/>
          <p:nvPr/>
        </p:nvSpPr>
        <p:spPr>
          <a:xfrm>
            <a:off x="2971077" y="3928494"/>
            <a:ext cx="7468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증강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63543-3346-093F-27BF-596AAE1521DD}"/>
              </a:ext>
            </a:extLst>
          </p:cNvPr>
          <p:cNvSpPr txBox="1"/>
          <p:nvPr/>
        </p:nvSpPr>
        <p:spPr>
          <a:xfrm>
            <a:off x="3260550" y="3256192"/>
            <a:ext cx="106253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01A1524-4BBF-6D0C-AD23-A9ECD069F939}"/>
              </a:ext>
            </a:extLst>
          </p:cNvPr>
          <p:cNvSpPr/>
          <p:nvPr/>
        </p:nvSpPr>
        <p:spPr>
          <a:xfrm>
            <a:off x="5684092" y="3306066"/>
            <a:ext cx="6395380" cy="2694420"/>
          </a:xfrm>
          <a:prstGeom prst="roundRect">
            <a:avLst>
              <a:gd name="adj" fmla="val 9765"/>
            </a:avLst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5188CB9-9BE9-1412-2E2F-3796587E790C}"/>
              </a:ext>
            </a:extLst>
          </p:cNvPr>
          <p:cNvSpPr/>
          <p:nvPr/>
        </p:nvSpPr>
        <p:spPr>
          <a:xfrm>
            <a:off x="12569521" y="4006204"/>
            <a:ext cx="1437616" cy="1905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0EE180-9724-D985-8CB7-07AE8CB4C5E8}"/>
              </a:ext>
            </a:extLst>
          </p:cNvPr>
          <p:cNvSpPr txBox="1"/>
          <p:nvPr/>
        </p:nvSpPr>
        <p:spPr>
          <a:xfrm>
            <a:off x="12591217" y="3308135"/>
            <a:ext cx="1450943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Output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1C7309-82AC-77A2-1EB4-B3B9A228DE93}"/>
              </a:ext>
            </a:extLst>
          </p:cNvPr>
          <p:cNvSpPr txBox="1"/>
          <p:nvPr/>
        </p:nvSpPr>
        <p:spPr>
          <a:xfrm>
            <a:off x="8075550" y="3197410"/>
            <a:ext cx="167847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Network</a:t>
            </a: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96E04A2-C61E-8456-00ED-66B8A991D58C}"/>
              </a:ext>
            </a:extLst>
          </p:cNvPr>
          <p:cNvSpPr/>
          <p:nvPr/>
        </p:nvSpPr>
        <p:spPr>
          <a:xfrm>
            <a:off x="12084724" y="4546530"/>
            <a:ext cx="496301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5F3F48A0-4AE7-3D33-1028-017306D4F239}"/>
              </a:ext>
            </a:extLst>
          </p:cNvPr>
          <p:cNvSpPr/>
          <p:nvPr/>
        </p:nvSpPr>
        <p:spPr>
          <a:xfrm>
            <a:off x="5258220" y="4560056"/>
            <a:ext cx="496301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D1A65D4-3108-AEC0-A0DA-24696178A918}"/>
              </a:ext>
            </a:extLst>
          </p:cNvPr>
          <p:cNvSpPr/>
          <p:nvPr/>
        </p:nvSpPr>
        <p:spPr>
          <a:xfrm>
            <a:off x="14299752" y="3309145"/>
            <a:ext cx="1722008" cy="2637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D60292-1AAE-4244-A064-15B4A49B6A6B}"/>
              </a:ext>
            </a:extLst>
          </p:cNvPr>
          <p:cNvSpPr txBox="1"/>
          <p:nvPr/>
        </p:nvSpPr>
        <p:spPr>
          <a:xfrm>
            <a:off x="14321521" y="4310814"/>
            <a:ext cx="1678470" cy="477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Validation</a:t>
            </a: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E2374341-0AED-E104-454F-0A6111031EC5}"/>
              </a:ext>
            </a:extLst>
          </p:cNvPr>
          <p:cNvSpPr/>
          <p:nvPr/>
        </p:nvSpPr>
        <p:spPr>
          <a:xfrm>
            <a:off x="13963863" y="4597607"/>
            <a:ext cx="496301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D7C1EC5E-A426-43D9-75BC-C79F8815306E}"/>
              </a:ext>
            </a:extLst>
          </p:cNvPr>
          <p:cNvSpPr txBox="1"/>
          <p:nvPr/>
        </p:nvSpPr>
        <p:spPr>
          <a:xfrm>
            <a:off x="2056769" y="4684836"/>
            <a:ext cx="1124295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</a:t>
            </a:r>
            <a:b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</a:p>
        </p:txBody>
      </p:sp>
      <p:sp>
        <p:nvSpPr>
          <p:cNvPr id="961" name="사각형: 둥근 모서리 960">
            <a:extLst>
              <a:ext uri="{FF2B5EF4-FFF2-40B4-BE49-F238E27FC236}">
                <a16:creationId xmlns:a16="http://schemas.microsoft.com/office/drawing/2014/main" id="{A8D16B8E-634E-F2B2-25C8-D5CB6A2C21DC}"/>
              </a:ext>
            </a:extLst>
          </p:cNvPr>
          <p:cNvSpPr/>
          <p:nvPr/>
        </p:nvSpPr>
        <p:spPr>
          <a:xfrm>
            <a:off x="2447477" y="7689651"/>
            <a:ext cx="2793230" cy="21209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2" name="사각형: 둥근 모서리 961">
            <a:extLst>
              <a:ext uri="{FF2B5EF4-FFF2-40B4-BE49-F238E27FC236}">
                <a16:creationId xmlns:a16="http://schemas.microsoft.com/office/drawing/2014/main" id="{3B02132B-445D-7E9F-AF12-38ED781CFCF6}"/>
              </a:ext>
            </a:extLst>
          </p:cNvPr>
          <p:cNvSpPr/>
          <p:nvPr/>
        </p:nvSpPr>
        <p:spPr>
          <a:xfrm>
            <a:off x="2621542" y="8227136"/>
            <a:ext cx="2412683" cy="14333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</a:t>
            </a:r>
            <a:b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letter</a:t>
            </a:r>
            <a:b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img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9AF0CCBF-E28B-44FB-C105-D05BDDAA7DEE}"/>
              </a:ext>
            </a:extLst>
          </p:cNvPr>
          <p:cNvSpPr txBox="1"/>
          <p:nvPr/>
        </p:nvSpPr>
        <p:spPr>
          <a:xfrm>
            <a:off x="3260550" y="7734888"/>
            <a:ext cx="7468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C84376FE-875E-FCD5-5F65-57DB757F46DE}"/>
              </a:ext>
            </a:extLst>
          </p:cNvPr>
          <p:cNvSpPr txBox="1"/>
          <p:nvPr/>
        </p:nvSpPr>
        <p:spPr>
          <a:xfrm>
            <a:off x="3260550" y="7059248"/>
            <a:ext cx="106253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72B7EB91-8849-C66A-4CD4-8CCD3C7EFF07}"/>
              </a:ext>
            </a:extLst>
          </p:cNvPr>
          <p:cNvSpPr txBox="1"/>
          <p:nvPr/>
        </p:nvSpPr>
        <p:spPr>
          <a:xfrm>
            <a:off x="2056769" y="8487892"/>
            <a:ext cx="1124295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Test</a:t>
            </a:r>
            <a:b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</a:p>
        </p:txBody>
      </p:sp>
      <p:sp>
        <p:nvSpPr>
          <p:cNvPr id="966" name="사각형: 둥근 모서리 965">
            <a:extLst>
              <a:ext uri="{FF2B5EF4-FFF2-40B4-BE49-F238E27FC236}">
                <a16:creationId xmlns:a16="http://schemas.microsoft.com/office/drawing/2014/main" id="{D16D5453-E779-B2B3-09A3-427D2343BBDE}"/>
              </a:ext>
            </a:extLst>
          </p:cNvPr>
          <p:cNvSpPr/>
          <p:nvPr/>
        </p:nvSpPr>
        <p:spPr>
          <a:xfrm>
            <a:off x="5651081" y="7130279"/>
            <a:ext cx="6395380" cy="2694420"/>
          </a:xfrm>
          <a:prstGeom prst="roundRect">
            <a:avLst>
              <a:gd name="adj" fmla="val 9765"/>
            </a:avLst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FCF08A49-5820-A28E-7A2C-4C1BD94F7555}"/>
              </a:ext>
            </a:extLst>
          </p:cNvPr>
          <p:cNvSpPr txBox="1"/>
          <p:nvPr/>
        </p:nvSpPr>
        <p:spPr>
          <a:xfrm>
            <a:off x="7577138" y="6973739"/>
            <a:ext cx="2244461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Trained CNN</a:t>
            </a:r>
          </a:p>
        </p:txBody>
      </p:sp>
      <p:sp>
        <p:nvSpPr>
          <p:cNvPr id="968" name="화살표: 오른쪽 967">
            <a:extLst>
              <a:ext uri="{FF2B5EF4-FFF2-40B4-BE49-F238E27FC236}">
                <a16:creationId xmlns:a16="http://schemas.microsoft.com/office/drawing/2014/main" id="{30C9D88A-3549-6E37-5466-2D1F16828F7A}"/>
              </a:ext>
            </a:extLst>
          </p:cNvPr>
          <p:cNvSpPr/>
          <p:nvPr/>
        </p:nvSpPr>
        <p:spPr>
          <a:xfrm>
            <a:off x="5225209" y="8384269"/>
            <a:ext cx="496301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9" name="사각형: 둥근 모서리 968">
            <a:extLst>
              <a:ext uri="{FF2B5EF4-FFF2-40B4-BE49-F238E27FC236}">
                <a16:creationId xmlns:a16="http://schemas.microsoft.com/office/drawing/2014/main" id="{97D52023-75E1-B92E-EE3C-44A273D6965A}"/>
              </a:ext>
            </a:extLst>
          </p:cNvPr>
          <p:cNvSpPr/>
          <p:nvPr/>
        </p:nvSpPr>
        <p:spPr>
          <a:xfrm>
            <a:off x="12506984" y="7797476"/>
            <a:ext cx="1437616" cy="1905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0" name="TextBox 969">
            <a:extLst>
              <a:ext uri="{FF2B5EF4-FFF2-40B4-BE49-F238E27FC236}">
                <a16:creationId xmlns:a16="http://schemas.microsoft.com/office/drawing/2014/main" id="{DD9700BD-EC77-B52C-B417-84CEB2295ADF}"/>
              </a:ext>
            </a:extLst>
          </p:cNvPr>
          <p:cNvSpPr txBox="1"/>
          <p:nvPr/>
        </p:nvSpPr>
        <p:spPr>
          <a:xfrm>
            <a:off x="12488497" y="7099407"/>
            <a:ext cx="1450943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Output</a:t>
            </a:r>
          </a:p>
        </p:txBody>
      </p:sp>
      <p:sp>
        <p:nvSpPr>
          <p:cNvPr id="971" name="화살표: 오른쪽 970">
            <a:extLst>
              <a:ext uri="{FF2B5EF4-FFF2-40B4-BE49-F238E27FC236}">
                <a16:creationId xmlns:a16="http://schemas.microsoft.com/office/drawing/2014/main" id="{9E07473E-989E-7361-9094-72BE9DE5FDD5}"/>
              </a:ext>
            </a:extLst>
          </p:cNvPr>
          <p:cNvSpPr/>
          <p:nvPr/>
        </p:nvSpPr>
        <p:spPr>
          <a:xfrm>
            <a:off x="12073220" y="8384269"/>
            <a:ext cx="496301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2" name="사각형: 둥근 모서리 971">
            <a:extLst>
              <a:ext uri="{FF2B5EF4-FFF2-40B4-BE49-F238E27FC236}">
                <a16:creationId xmlns:a16="http://schemas.microsoft.com/office/drawing/2014/main" id="{47B44332-D39F-6E7E-6ACB-793B23285820}"/>
              </a:ext>
            </a:extLst>
          </p:cNvPr>
          <p:cNvSpPr/>
          <p:nvPr/>
        </p:nvSpPr>
        <p:spPr>
          <a:xfrm>
            <a:off x="14342582" y="7076575"/>
            <a:ext cx="1864448" cy="2637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3" name="화살표: 오른쪽 972">
            <a:extLst>
              <a:ext uri="{FF2B5EF4-FFF2-40B4-BE49-F238E27FC236}">
                <a16:creationId xmlns:a16="http://schemas.microsoft.com/office/drawing/2014/main" id="{9DA8C81D-1E41-65AD-4754-D37CB903AE42}"/>
              </a:ext>
            </a:extLst>
          </p:cNvPr>
          <p:cNvSpPr/>
          <p:nvPr/>
        </p:nvSpPr>
        <p:spPr>
          <a:xfrm>
            <a:off x="13914192" y="8346220"/>
            <a:ext cx="496301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4" name="TextBox 973">
            <a:extLst>
              <a:ext uri="{FF2B5EF4-FFF2-40B4-BE49-F238E27FC236}">
                <a16:creationId xmlns:a16="http://schemas.microsoft.com/office/drawing/2014/main" id="{88AF15AB-A6DE-3ED9-7A44-06B496513309}"/>
              </a:ext>
            </a:extLst>
          </p:cNvPr>
          <p:cNvSpPr txBox="1"/>
          <p:nvPr/>
        </p:nvSpPr>
        <p:spPr>
          <a:xfrm>
            <a:off x="14339611" y="8010838"/>
            <a:ext cx="1864448" cy="477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Submission</a:t>
            </a:r>
          </a:p>
        </p:txBody>
      </p:sp>
      <p:sp>
        <p:nvSpPr>
          <p:cNvPr id="976" name="사각형: 둥근 모서리 975">
            <a:extLst>
              <a:ext uri="{FF2B5EF4-FFF2-40B4-BE49-F238E27FC236}">
                <a16:creationId xmlns:a16="http://schemas.microsoft.com/office/drawing/2014/main" id="{552D17BC-AB35-3CD5-FC5A-931CE7445F82}"/>
              </a:ext>
            </a:extLst>
          </p:cNvPr>
          <p:cNvSpPr/>
          <p:nvPr/>
        </p:nvSpPr>
        <p:spPr>
          <a:xfrm>
            <a:off x="6116521" y="7792862"/>
            <a:ext cx="5533125" cy="1433334"/>
          </a:xfrm>
          <a:prstGeom prst="round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Training</a:t>
            </a:r>
            <a:r>
              <a:rPr lang="ko-KR" altLang="en-US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결과 학습된 </a:t>
            </a:r>
            <a: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parameter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7" name="사각형: 둥근 모서리 976">
            <a:extLst>
              <a:ext uri="{FF2B5EF4-FFF2-40B4-BE49-F238E27FC236}">
                <a16:creationId xmlns:a16="http://schemas.microsoft.com/office/drawing/2014/main" id="{837384F8-CE10-E1E5-F663-B95B0F2FAFF4}"/>
              </a:ext>
            </a:extLst>
          </p:cNvPr>
          <p:cNvSpPr/>
          <p:nvPr/>
        </p:nvSpPr>
        <p:spPr>
          <a:xfrm>
            <a:off x="11181633" y="3404650"/>
            <a:ext cx="726476" cy="24393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FC</a:t>
            </a:r>
            <a:endParaRPr lang="ko-KR" altLang="en-US" sz="2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8" name="화살표: 오른쪽 977">
            <a:extLst>
              <a:ext uri="{FF2B5EF4-FFF2-40B4-BE49-F238E27FC236}">
                <a16:creationId xmlns:a16="http://schemas.microsoft.com/office/drawing/2014/main" id="{868232E3-7546-5293-D919-D583186054D5}"/>
              </a:ext>
            </a:extLst>
          </p:cNvPr>
          <p:cNvSpPr/>
          <p:nvPr/>
        </p:nvSpPr>
        <p:spPr>
          <a:xfrm>
            <a:off x="10457333" y="3910602"/>
            <a:ext cx="496301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9" name="화살표: 오른쪽 978">
            <a:extLst>
              <a:ext uri="{FF2B5EF4-FFF2-40B4-BE49-F238E27FC236}">
                <a16:creationId xmlns:a16="http://schemas.microsoft.com/office/drawing/2014/main" id="{59531DD3-D6C6-2F3D-0ED6-694E25DC7779}"/>
              </a:ext>
            </a:extLst>
          </p:cNvPr>
          <p:cNvSpPr/>
          <p:nvPr/>
        </p:nvSpPr>
        <p:spPr>
          <a:xfrm>
            <a:off x="10451863" y="4865885"/>
            <a:ext cx="496301" cy="73067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0" name="사각형: 둥근 모서리 979">
            <a:extLst>
              <a:ext uri="{FF2B5EF4-FFF2-40B4-BE49-F238E27FC236}">
                <a16:creationId xmlns:a16="http://schemas.microsoft.com/office/drawing/2014/main" id="{535EE582-928B-1AA4-7417-141DE4E9EBD3}"/>
              </a:ext>
            </a:extLst>
          </p:cNvPr>
          <p:cNvSpPr/>
          <p:nvPr/>
        </p:nvSpPr>
        <p:spPr>
          <a:xfrm>
            <a:off x="6063926" y="3873345"/>
            <a:ext cx="4282804" cy="811491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letter </a:t>
            </a:r>
            <a:r>
              <a:rPr lang="ko-KR" altLang="en-US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 위한</a:t>
            </a:r>
            <a:br>
              <a:rPr lang="en-US" altLang="ko-KR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1d convolution layer</a:t>
            </a:r>
            <a:endParaRPr lang="ko-KR" altLang="en-US" sz="2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1" name="사각형: 둥근 모서리 980">
            <a:extLst>
              <a:ext uri="{FF2B5EF4-FFF2-40B4-BE49-F238E27FC236}">
                <a16:creationId xmlns:a16="http://schemas.microsoft.com/office/drawing/2014/main" id="{32EE0EF7-BC77-4DCE-2DBB-EF4BD5C9EE33}"/>
              </a:ext>
            </a:extLst>
          </p:cNvPr>
          <p:cNvSpPr/>
          <p:nvPr/>
        </p:nvSpPr>
        <p:spPr>
          <a:xfrm>
            <a:off x="6031980" y="4785066"/>
            <a:ext cx="4282804" cy="811491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</a:t>
            </a:r>
            <a:r>
              <a:rPr lang="ko-KR" altLang="en-US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 위한</a:t>
            </a:r>
            <a:br>
              <a:rPr lang="en-US" altLang="ko-KR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2d convolution layer</a:t>
            </a:r>
            <a:endParaRPr lang="ko-KR" altLang="en-US" sz="2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An illustration of one one-dimensional (1D) convolutional neural... |  Download Scientific Diagram">
            <a:extLst>
              <a:ext uri="{FF2B5EF4-FFF2-40B4-BE49-F238E27FC236}">
                <a16:creationId xmlns:a16="http://schemas.microsoft.com/office/drawing/2014/main" id="{817E67A6-CE2B-CA5D-ECA2-55A5FCBD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9" b="3750"/>
          <a:stretch/>
        </p:blipFill>
        <p:spPr bwMode="auto">
          <a:xfrm>
            <a:off x="9875522" y="1096435"/>
            <a:ext cx="3148656" cy="170971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2" name="직선 화살표 연결선 981">
            <a:extLst>
              <a:ext uri="{FF2B5EF4-FFF2-40B4-BE49-F238E27FC236}">
                <a16:creationId xmlns:a16="http://schemas.microsoft.com/office/drawing/2014/main" id="{E8188A03-4D98-8E0A-3C42-20471648C265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9754020" y="2835170"/>
            <a:ext cx="1561623" cy="623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6" name="TextBox 985">
            <a:extLst>
              <a:ext uri="{FF2B5EF4-FFF2-40B4-BE49-F238E27FC236}">
                <a16:creationId xmlns:a16="http://schemas.microsoft.com/office/drawing/2014/main" id="{B9FA66EE-710B-6B23-BFA7-5C307558570A}"/>
              </a:ext>
            </a:extLst>
          </p:cNvPr>
          <p:cNvSpPr txBox="1"/>
          <p:nvPr/>
        </p:nvSpPr>
        <p:spPr>
          <a:xfrm flipH="1">
            <a:off x="7459019" y="515805"/>
            <a:ext cx="7344452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Batch Normalization, Optimizer, Pooling, Dropout 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79863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4B9D9-1540-1A9A-BD4D-F25F91961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48018E93-66AC-2787-C5F2-794CF0A903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142B4EDB-A4A2-B75E-CCCA-5A6AE6367A9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0CCCEA-243E-DB4C-FFB8-CDE0C70A96E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E6B7B79-D919-8645-EECF-8B90BB4A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157AC49-3223-C670-3E01-37D197C7A6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172FE86D-2805-5A9F-7A19-870427B0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EA369CA6-955D-74E9-CAAD-C9B7965E401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27DFECDE-F875-9CDB-F4E2-4B28FA0D3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A8E8378-DA11-725B-BBF7-2ED558C797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F969EB4A-4863-F0D5-7A24-0A9458BD9F3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D40CAD8B-B875-C288-3FC0-D6487D54A9F6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7960F88E-E2EB-5BA9-DF96-6A9EE33C4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E20602-FFC3-C0FF-C3A8-4BD7D4B1A782}"/>
              </a:ext>
            </a:extLst>
          </p:cNvPr>
          <p:cNvSpPr txBox="1"/>
          <p:nvPr/>
        </p:nvSpPr>
        <p:spPr>
          <a:xfrm>
            <a:off x="11015021" y="5199173"/>
            <a:ext cx="5291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 more!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</a:p>
          <a:p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Result</a:t>
            </a:r>
          </a:p>
        </p:txBody>
      </p:sp>
    </p:spTree>
    <p:extLst>
      <p:ext uri="{BB962C8B-B14F-4D97-AF65-F5344CB8AC3E}">
        <p14:creationId xmlns:p14="http://schemas.microsoft.com/office/powerpoint/2010/main" val="28598006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43"/>
          <a:stretch/>
        </p:blipFill>
        <p:spPr>
          <a:xfrm>
            <a:off x="0" y="7030029"/>
            <a:ext cx="18285714" cy="3256971"/>
          </a:xfrm>
          <a:prstGeom prst="rect">
            <a:avLst/>
          </a:prstGeom>
        </p:spPr>
      </p:pic>
      <p:grpSp>
        <p:nvGrpSpPr>
          <p:cNvPr id="1002" name="그룹 1002"/>
          <p:cNvGrpSpPr>
            <a:grpSpLocks noGrp="1" noUngrp="1" noRot="1" noMove="1" noResize="1"/>
          </p:cNvGrpSpPr>
          <p:nvPr/>
        </p:nvGrpSpPr>
        <p:grpSpPr>
          <a:xfrm>
            <a:off x="15521791" y="7732714"/>
            <a:ext cx="3139994" cy="3105723"/>
            <a:chOff x="15521791" y="7732714"/>
            <a:chExt cx="3139994" cy="3105723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16664998" y="8806014"/>
              <a:ext cx="151691" cy="151691"/>
              <a:chOff x="16664998" y="8806014"/>
              <a:chExt cx="151691" cy="151691"/>
            </a:xfrm>
          </p:grpSpPr>
          <p:pic>
            <p:nvPicPr>
              <p:cNvPr id="8" name="Object 7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4280000">
                <a:off x="16664998" y="8806014"/>
                <a:ext cx="151691" cy="1516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15893429" y="8168994"/>
              <a:ext cx="2391172" cy="2138720"/>
              <a:chOff x="15893429" y="8168994"/>
              <a:chExt cx="2391172" cy="2138720"/>
            </a:xfrm>
          </p:grpSpPr>
          <p:grpSp>
            <p:nvGrpSpPr>
              <p:cNvPr id="1005" name="그룹 1005"/>
              <p:cNvGrpSpPr>
                <a:grpSpLocks noGrp="1" noUngrp="1" noRot="1" noMove="1" noResize="1"/>
              </p:cNvGrpSpPr>
              <p:nvPr/>
            </p:nvGrpSpPr>
            <p:grpSpPr>
              <a:xfrm>
                <a:off x="16008966" y="8759812"/>
                <a:ext cx="2160097" cy="1045147"/>
                <a:chOff x="16008966" y="8759812"/>
                <a:chExt cx="2160097" cy="1045147"/>
              </a:xfrm>
            </p:grpSpPr>
            <p:pic>
              <p:nvPicPr>
                <p:cNvPr id="12" name="Object 11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2060000">
                  <a:off x="16008966" y="8759812"/>
                  <a:ext cx="2160097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>
                <a:grpSpLocks noGrp="1" noUngrp="1" noRot="1" noMove="1" noResize="1"/>
              </p:cNvGrpSpPr>
              <p:nvPr/>
            </p:nvGrpSpPr>
            <p:grpSpPr>
              <a:xfrm>
                <a:off x="16158314" y="8715781"/>
                <a:ext cx="1975594" cy="1045147"/>
                <a:chOff x="16158314" y="8715781"/>
                <a:chExt cx="1975594" cy="1045147"/>
              </a:xfrm>
            </p:grpSpPr>
            <p:pic>
              <p:nvPicPr>
                <p:cNvPr id="15" name="Object 14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5540000">
                  <a:off x="16158314" y="8715781"/>
                  <a:ext cx="1975594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>
                <a:grpSpLocks noGrp="1" noUngrp="1" noRot="1" noMove="1" noResize="1"/>
              </p:cNvGrpSpPr>
              <p:nvPr/>
            </p:nvGrpSpPr>
            <p:grpSpPr>
              <a:xfrm>
                <a:off x="17490671" y="9555997"/>
                <a:ext cx="128749" cy="128749"/>
                <a:chOff x="17490671" y="9555997"/>
                <a:chExt cx="128749" cy="128749"/>
              </a:xfrm>
            </p:grpSpPr>
            <p:pic>
              <p:nvPicPr>
                <p:cNvPr id="18" name="Object 17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4280000">
                  <a:off x="17490671" y="9555997"/>
                  <a:ext cx="128749" cy="12874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1106704" y="2195225"/>
            <a:ext cx="4330038" cy="30915"/>
            <a:chOff x="1106704" y="2195225"/>
            <a:chExt cx="4330038" cy="309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704" y="2195225"/>
              <a:ext cx="4330038" cy="30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9599" y="2144016"/>
            <a:ext cx="135410" cy="135410"/>
            <a:chOff x="5379599" y="2144016"/>
            <a:chExt cx="135410" cy="1354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9599" y="2144016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9102" y="3458675"/>
            <a:ext cx="2639711" cy="2639711"/>
            <a:chOff x="1199102" y="3458675"/>
            <a:chExt cx="2639711" cy="26397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102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79599" y="3400519"/>
            <a:ext cx="2639711" cy="2639711"/>
            <a:chOff x="5310536" y="3458675"/>
            <a:chExt cx="2639711" cy="26397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0536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35965" y="3398375"/>
            <a:ext cx="2639711" cy="2639711"/>
            <a:chOff x="13046382" y="3458675"/>
            <a:chExt cx="2639711" cy="26397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6382" y="3458675"/>
              <a:ext cx="2639711" cy="26397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729BD-3D77-E225-20DA-2F60E385D7A5}"/>
              </a:ext>
            </a:extLst>
          </p:cNvPr>
          <p:cNvSpPr txBox="1"/>
          <p:nvPr/>
        </p:nvSpPr>
        <p:spPr>
          <a:xfrm>
            <a:off x="1089286" y="1352231"/>
            <a:ext cx="476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0622ED-6D34-0D20-75F8-D1298FD2199E}"/>
              </a:ext>
            </a:extLst>
          </p:cNvPr>
          <p:cNvSpPr/>
          <p:nvPr/>
        </p:nvSpPr>
        <p:spPr>
          <a:xfrm>
            <a:off x="1171180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2A5B-341D-DB65-33CD-EE0D14D625DB}"/>
              </a:ext>
            </a:extLst>
          </p:cNvPr>
          <p:cNvSpPr txBox="1"/>
          <p:nvPr/>
        </p:nvSpPr>
        <p:spPr>
          <a:xfrm>
            <a:off x="5299186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A2FC8-6214-A15B-4950-A3FEA2E32CBD}"/>
              </a:ext>
            </a:extLst>
          </p:cNvPr>
          <p:cNvSpPr txBox="1"/>
          <p:nvPr/>
        </p:nvSpPr>
        <p:spPr>
          <a:xfrm>
            <a:off x="1008462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5234DE-47D3-BDA2-1434-FF0789360C79}"/>
              </a:ext>
            </a:extLst>
          </p:cNvPr>
          <p:cNvSpPr/>
          <p:nvPr/>
        </p:nvSpPr>
        <p:spPr>
          <a:xfrm>
            <a:off x="9770125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DBE3C-F40E-0A7E-A2D7-17BFA8283696}"/>
              </a:ext>
            </a:extLst>
          </p:cNvPr>
          <p:cNvSpPr txBox="1"/>
          <p:nvPr/>
        </p:nvSpPr>
        <p:spPr>
          <a:xfrm>
            <a:off x="9592869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F2CFF-FEA4-7449-D40F-F07260B4A0F3}"/>
              </a:ext>
            </a:extLst>
          </p:cNvPr>
          <p:cNvSpPr txBox="1"/>
          <p:nvPr/>
        </p:nvSpPr>
        <p:spPr>
          <a:xfrm>
            <a:off x="13946230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7C828-E8EF-5945-C27B-D8794BDEDC85}"/>
              </a:ext>
            </a:extLst>
          </p:cNvPr>
          <p:cNvSpPr txBox="1"/>
          <p:nvPr/>
        </p:nvSpPr>
        <p:spPr>
          <a:xfrm>
            <a:off x="1201772" y="6616475"/>
            <a:ext cx="4096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Goal</a:t>
            </a:r>
            <a:b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Explore Dataset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0" name="그룹 1006">
            <a:extLst>
              <a:ext uri="{FF2B5EF4-FFF2-40B4-BE49-F238E27FC236}">
                <a16:creationId xmlns:a16="http://schemas.microsoft.com/office/drawing/2014/main" id="{9B6FC093-2E50-D3FA-5D58-4246447954E2}"/>
              </a:ext>
            </a:extLst>
          </p:cNvPr>
          <p:cNvGrpSpPr/>
          <p:nvPr/>
        </p:nvGrpSpPr>
        <p:grpSpPr>
          <a:xfrm rot="5400000">
            <a:off x="-166706" y="7822744"/>
            <a:ext cx="2624469" cy="107146"/>
            <a:chOff x="1202333" y="6196480"/>
            <a:chExt cx="4277889" cy="192857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6E0D324A-070D-9B8A-8484-15016115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B35AEA-1C8B-31D0-D583-5505F874D9AF}"/>
              </a:ext>
            </a:extLst>
          </p:cNvPr>
          <p:cNvSpPr txBox="1"/>
          <p:nvPr/>
        </p:nvSpPr>
        <p:spPr>
          <a:xfrm>
            <a:off x="5410947" y="6671847"/>
            <a:ext cx="3989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br>
              <a:rPr lang="en-US" altLang="ko-KR" sz="360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360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Pre-Processing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1006">
            <a:extLst>
              <a:ext uri="{FF2B5EF4-FFF2-40B4-BE49-F238E27FC236}">
                <a16:creationId xmlns:a16="http://schemas.microsoft.com/office/drawing/2014/main" id="{00D105ED-9431-4664-1C68-337EF41A54DE}"/>
              </a:ext>
            </a:extLst>
          </p:cNvPr>
          <p:cNvGrpSpPr/>
          <p:nvPr/>
        </p:nvGrpSpPr>
        <p:grpSpPr>
          <a:xfrm rot="5400000">
            <a:off x="4042469" y="7878116"/>
            <a:ext cx="2624469" cy="107146"/>
            <a:chOff x="1202333" y="6196480"/>
            <a:chExt cx="4277889" cy="192857"/>
          </a:xfrm>
        </p:grpSpPr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738CB72E-9E6C-50CD-BDE7-C7D3A12F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89B6E6D-8655-BE87-BC47-EE79C146BDB0}"/>
              </a:ext>
            </a:extLst>
          </p:cNvPr>
          <p:cNvSpPr txBox="1"/>
          <p:nvPr/>
        </p:nvSpPr>
        <p:spPr>
          <a:xfrm>
            <a:off x="9968409" y="6687080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Modeling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167C332B-AB0A-2D42-11E9-CFDB3E101AF5}"/>
              </a:ext>
            </a:extLst>
          </p:cNvPr>
          <p:cNvGrpSpPr/>
          <p:nvPr/>
        </p:nvGrpSpPr>
        <p:grpSpPr>
          <a:xfrm rot="5400000">
            <a:off x="8599931" y="7893349"/>
            <a:ext cx="2624469" cy="107146"/>
            <a:chOff x="1202333" y="6196480"/>
            <a:chExt cx="4277889" cy="192857"/>
          </a:xfrm>
        </p:grpSpPr>
        <p:pic>
          <p:nvPicPr>
            <p:cNvPr id="50" name="Object 18">
              <a:extLst>
                <a:ext uri="{FF2B5EF4-FFF2-40B4-BE49-F238E27FC236}">
                  <a16:creationId xmlns:a16="http://schemas.microsoft.com/office/drawing/2014/main" id="{772F5EBC-01D5-13C2-8399-7A9D0F35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ECA5901-7BCB-A805-F552-DB1924DB318B}"/>
              </a:ext>
            </a:extLst>
          </p:cNvPr>
          <p:cNvSpPr txBox="1"/>
          <p:nvPr/>
        </p:nvSpPr>
        <p:spPr>
          <a:xfrm>
            <a:off x="14231255" y="6743226"/>
            <a:ext cx="3372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 more!</a:t>
            </a:r>
          </a:p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Result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05937932-E618-0D78-0F69-626944C0D31F}"/>
              </a:ext>
            </a:extLst>
          </p:cNvPr>
          <p:cNvGrpSpPr/>
          <p:nvPr/>
        </p:nvGrpSpPr>
        <p:grpSpPr>
          <a:xfrm rot="5400000">
            <a:off x="12862777" y="7949495"/>
            <a:ext cx="2624469" cy="107146"/>
            <a:chOff x="1202333" y="6196480"/>
            <a:chExt cx="4277889" cy="192857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F22E7EE2-2295-4BDD-287E-F05277FC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1298C-67EE-120E-DC43-734D4821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831308D2-7917-F3E0-48F8-26C09FD1DBF0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6ED7A13-A881-0ADA-163A-581F6FCA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18A04EA9-5D54-61C6-8C11-1E6BBACF04D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81752D35-DA4D-3CE6-A2D6-D736503EB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0C77B9-2C5B-8474-E0AA-51A970CAB49C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192F93B-9A4D-1B3C-4793-8E124C063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F7F1AEC-ED23-B572-0B57-10D2B477FC79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CD694AB-3B6C-5BF1-EAAC-2E585A33C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F4B032C8-08DA-8915-514F-6A93287F7935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0412BCA-88F5-AB2D-2758-862D6234A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5B528589-4C36-7ACF-FA94-4DCD9CBD8EB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EAA9BBD0-5CF9-FED3-2127-001595782A94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6174EB98-6B3B-757D-32C5-CFF0FFE30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E978DBEF-5ACA-A79A-EB31-5DC06D9B241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BF39F635-5BC0-DC1B-4839-B1966EAC1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9A8E5AB-A36D-EBF4-DCA8-D4C5E6F50A50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3615F8AB-6C4D-B769-B535-2E95A314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6F638865-E054-F916-825F-39C86ED261A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136702AE-8DEF-C5CE-92B3-79682D558AB9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A7B8D603-CE89-68B7-24B5-1A13CDF77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FC057B-121F-F4EB-47FD-77BB4AF690E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 more!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63A81013-5897-B74B-517B-739AC11CE92A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6E62AF55-71A8-7B30-59B9-9B908CADA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E5B4DF-FB55-DE23-5BBD-EF02E188F2DB}"/>
              </a:ext>
            </a:extLst>
          </p:cNvPr>
          <p:cNvSpPr txBox="1"/>
          <p:nvPr/>
        </p:nvSpPr>
        <p:spPr>
          <a:xfrm>
            <a:off x="5815435" y="1343709"/>
            <a:ext cx="5385966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개선을 위한 추가적 시도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97354F-4904-042F-2348-5B714A516AC4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0959" y="2721138"/>
            <a:ext cx="14978804" cy="35616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4CED78-B7FE-275F-33A4-1913953905AF}"/>
              </a:ext>
            </a:extLst>
          </p:cNvPr>
          <p:cNvSpPr txBox="1"/>
          <p:nvPr/>
        </p:nvSpPr>
        <p:spPr>
          <a:xfrm>
            <a:off x="1874186" y="6378911"/>
            <a:ext cx="2362199" cy="26776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Rotation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Horizontal Flip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Vertical Flip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Crop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Color Jittering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Normalization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Gaussian Noise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82558-0565-7452-AEDA-334AB9C772A2}"/>
              </a:ext>
            </a:extLst>
          </p:cNvPr>
          <p:cNvSpPr txBox="1"/>
          <p:nvPr/>
        </p:nvSpPr>
        <p:spPr>
          <a:xfrm>
            <a:off x="4572000" y="6348813"/>
            <a:ext cx="2362199" cy="12003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Adam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SGD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RMSprop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D1C21-D07D-9787-5A9A-A0992D89855D}"/>
              </a:ext>
            </a:extLst>
          </p:cNvPr>
          <p:cNvSpPr txBox="1"/>
          <p:nvPr/>
        </p:nvSpPr>
        <p:spPr>
          <a:xfrm>
            <a:off x="9905587" y="6369903"/>
            <a:ext cx="2362199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ReLU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LeaklyReLU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06614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6798C-5E1D-D7E1-E927-7B1F355E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3DB2694D-FC1D-02EC-7635-F16B7078CC0C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F0467DC5-604F-F8E8-3103-70289828E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A910F977-5AA7-AA47-919D-215639BD1E9E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45EEDB99-73F9-C6F6-A2E6-2180C2DE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EDFB3E0A-AA1A-FB07-960C-E8D327266889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5C01F2C-A6B3-C93C-A3F6-14EC0CF53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A93E2F6-E6B6-0F56-DFA8-F951A068A696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44FE761-30F1-1521-DCD7-971B8716C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A8BCBFDD-CB0E-6284-C765-2417129B54A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A0A4DD7-18AA-728C-A2D2-756A6FE18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B0A33DA8-A206-958D-A7AA-49F08197056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50196" y="33806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46156468-9484-654A-1153-B823FB554058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624CB12-6FAE-04E6-3A82-A6A49C194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4C51A6D0-54B9-05C6-08E6-7A5CC272C089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8635574B-F1C7-3F3C-3B69-013CDBF8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897090D9-D922-16A3-26EA-8A7BDA3C8634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79DA6790-57AA-BCEF-E799-75D963A6A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381269C9-C96F-A77E-3873-CAAAEBE2383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4624AA59-CC6A-E979-08F1-5221F09F6E7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86EDFF7F-88CD-04F0-21C4-F95547AF0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DEE6DE-1634-B542-E359-70E1640BF3C6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Augmentation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4EABE1B-017A-C809-E73B-C238C29B6F05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77E2800F-7494-85CF-C213-C31FF662F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FF510A4-4242-C4E8-CE17-D341401DB364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4355" y="3658471"/>
            <a:ext cx="14743847" cy="6553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42244A-1CB3-8A15-681F-4C0B9A00BB7E}"/>
              </a:ext>
            </a:extLst>
          </p:cNvPr>
          <p:cNvSpPr txBox="1"/>
          <p:nvPr/>
        </p:nvSpPr>
        <p:spPr>
          <a:xfrm>
            <a:off x="1834973" y="2576229"/>
            <a:ext cx="11115272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train dataset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부족으로 인한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Robust model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필요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과적합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방지 등의 이유로 시도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Train dataset 2,000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여개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Test dataset 20,000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516E8-4097-6D00-93EA-A4EAC25D868D}"/>
              </a:ext>
            </a:extLst>
          </p:cNvPr>
          <p:cNvSpPr txBox="1"/>
          <p:nvPr/>
        </p:nvSpPr>
        <p:spPr>
          <a:xfrm>
            <a:off x="9142857" y="3920543"/>
            <a:ext cx="7265345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증강이 과해지면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성능 개선에 도움이 되지 않는다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생각하는 얼굴(이모지) - 나무위키">
            <a:extLst>
              <a:ext uri="{FF2B5EF4-FFF2-40B4-BE49-F238E27FC236}">
                <a16:creationId xmlns:a16="http://schemas.microsoft.com/office/drawing/2014/main" id="{E708A1B9-89F5-1201-27DC-1E35B58ED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82" y="3780082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2183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3FFB-4295-F194-44DA-967CB938C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183C054D-0A4F-BA9B-D8CE-91676B1E5665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3935EA0-91ED-BA81-4CC0-84BAC9653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562ECF14-482E-F626-76CA-4CBDA89654CB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D648136-968D-497A-909E-B49FA48D7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F30885DC-B86C-B483-9001-0BF4C57E6DDB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CDC8B9A-C66C-D0A8-8DA0-A324A64E7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5320ADF1-75B2-A378-71A2-D1F3059FBEA4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FE8D5406-14DB-A6C9-A013-488697043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A4AAA2EF-75A4-9D6A-0E02-EDA7162FD514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5950F11E-D7BF-563A-4666-F5B0696F7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90645EC7-C72A-CA17-6BDA-BECE63390BD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F63C340B-6811-2103-D88E-20D67B4FA7A4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1F8354EC-9E4F-4B19-B7D3-780AAA40A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C6FBA4FD-EBFC-2EFB-406A-7CA7B80BDD95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12A90FDE-F484-F84F-492F-86837E1A2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9634C794-2469-D55E-7B41-B9614DC409F1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9BA38C66-2BAB-C876-48DD-B68494A81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999A3D68-0B3B-0A99-89F9-CE19791E701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FCC231E3-86F6-34F1-20FA-7ADD70E3C0CE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48643686-1404-CAB3-E4C8-EF102234D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290435-12A8-2223-7BEB-BAABF71DEB0C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Optimizer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9131032A-78D3-55E6-D57C-54EAA80D50DC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B07134E2-BA74-1D87-5D33-A230EE5EC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9E76623-766E-DF0C-AEE1-5F298786891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6669" y="4929794"/>
            <a:ext cx="14434662" cy="5051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002892-E376-3D62-1959-76BBE5DFF7EC}"/>
              </a:ext>
            </a:extLst>
          </p:cNvPr>
          <p:cNvSpPr txBox="1"/>
          <p:nvPr/>
        </p:nvSpPr>
        <p:spPr>
          <a:xfrm>
            <a:off x="5972852" y="886850"/>
            <a:ext cx="7142845" cy="12003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epoch = 100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max(accuracy) of validation</a:t>
            </a: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Adam vs SGD vs RMSprop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9A42EB-9907-B627-375F-45A76D23A34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4657" y="2604223"/>
            <a:ext cx="3406579" cy="219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0736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D66C3-4197-D92C-2F28-E0764408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471389C-88E9-999A-EC7B-236DD9773BAD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949F3E0-E6C6-ABE3-547F-17C6C55CD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727F236-A65F-8737-C556-A6E51184B99A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786B541D-C7E9-ED57-4378-FFCB688A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7E6CA2D-5D4F-0696-28A1-F53A7A601901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A27E3B7-0FAA-53CD-21C5-AEE68616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A5CC6968-C972-D124-E7C0-8A556980FA5B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8B28F888-AAE4-69EA-073D-A7296FCFF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EFB0470B-2FFE-7BB0-EE75-9548AC0F401D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D0099578-1189-1BDD-BEC8-A9A74506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2673FC6A-8B4D-871F-CF90-10756D9985E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719BE37-DDFD-33E9-1364-97CB6C10095B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EC9B3404-304C-9BBB-AE58-27E9F0DCA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630DAD27-F09F-B2EE-406D-92AFF18DD018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42F93947-0F79-4E07-574C-297DDB13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2F6F4F2-4D3D-51AF-491D-849B53A8611D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235751DF-7088-A44E-EF63-85AA3D703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D3E074D2-BEDC-B4BC-32BA-AE5DC4FD7BD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9FA4FA41-AC01-C537-7943-69D77906446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57FEF20A-7F3C-2212-E2F7-7B618846A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CA261C-334B-184C-F595-5EC97148DA73}"/>
              </a:ext>
            </a:extLst>
          </p:cNvPr>
          <p:cNvSpPr txBox="1"/>
          <p:nvPr/>
        </p:nvSpPr>
        <p:spPr>
          <a:xfrm>
            <a:off x="1411718" y="1166659"/>
            <a:ext cx="9484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Max Pooling &amp; Drop out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4A583976-3DDA-9DA3-26F5-98162E96A4F3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FCDD194B-5A36-5EB0-2E1F-7B6EC6A0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37CB36-BB95-0132-122D-5DD8261CCEB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9983" y="2823104"/>
            <a:ext cx="7242324" cy="69530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2490CF-71A3-461E-A07F-076F3951EA1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6682" y="2598908"/>
            <a:ext cx="10171335" cy="156106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36E4F-9242-4FBB-D39C-695273BE69B0}"/>
              </a:ext>
            </a:extLst>
          </p:cNvPr>
          <p:cNvSpPr txBox="1"/>
          <p:nvPr/>
        </p:nvSpPr>
        <p:spPr>
          <a:xfrm>
            <a:off x="9571456" y="8371828"/>
            <a:ext cx="6848055" cy="10156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Max Pooling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 전후 비교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0.01-0.05 정도의 정확도 하락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eature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축소로 인한 정보 손실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Train dataset : 2,000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→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Max Pooling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사용에 주의 필요</a:t>
            </a:r>
          </a:p>
        </p:txBody>
      </p:sp>
    </p:spTree>
    <p:extLst>
      <p:ext uri="{BB962C8B-B14F-4D97-AF65-F5344CB8AC3E}">
        <p14:creationId xmlns:p14="http://schemas.microsoft.com/office/powerpoint/2010/main" val="150645047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00AD3-F036-1627-33A4-A3FF2A6A5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6102B5BF-17FE-FD21-BBC5-852E3ACC8C28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D41866D5-B5F8-6116-2509-9781ECA35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F3BADA36-A87D-1431-298E-FF3218264C23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2E568B3-C4AB-9CC9-D1AD-CFA5E4BD9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A19D915-BA9B-826E-CBA9-1710363A0B1D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7CDCA94-0953-8774-9A92-0952B10B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57E211DA-8C4E-8085-CDC1-378379E1DB52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51416CC-DB3B-19DF-CBEF-1759F0A3B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1D631AD8-EBB3-0B37-5E86-D311746EC7CB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4043A377-3C72-27F7-6DC8-461257D65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ED9B651E-9BAD-7CD4-13F1-B9D0D387D02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B8D8A4AE-97F8-C093-CF2D-BF77603476F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88F8144F-AC41-0F61-BB8B-C60412127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163B1CAA-9B8A-D5B9-D4CB-761C22CD06B4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D2903268-B7AC-A043-6FB9-2B1679B3E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80FBCF08-7792-2E56-F5EA-CF341464E31D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B4DE866C-594C-6D10-CF6E-655175D5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953E73C8-AC5A-B293-5C57-21B0905B57A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D704B63B-35B9-147D-C32F-616280F48305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5C89F00E-3CB4-0654-B811-BB383305A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D48100-F8D2-80B0-62C9-CA4372FAB6D8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Activation </a:t>
            </a:r>
            <a:r>
              <a:rPr lang="en-US" altLang="ko-KR" sz="4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func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AEF62E8-386C-3E2B-ED4F-F2B66D479FE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0AEFDBEB-4005-465A-85B9-082C231A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E19B686-972E-9AE5-F05F-E22D827983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45563" y="3861772"/>
            <a:ext cx="6758316" cy="50224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0995B5-EB16-D553-381F-39EEDFE126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7351" y="3867181"/>
            <a:ext cx="6600825" cy="48542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59E5EE-C911-32CA-FDB3-3DD052B688A8}"/>
              </a:ext>
            </a:extLst>
          </p:cNvPr>
          <p:cNvSpPr txBox="1"/>
          <p:nvPr/>
        </p:nvSpPr>
        <p:spPr>
          <a:xfrm>
            <a:off x="5594673" y="2722197"/>
            <a:ext cx="6848055" cy="10156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조건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ctr">
              <a:buAutoNum type="arabicParenR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Optimizer : Adam</a:t>
            </a:r>
          </a:p>
          <a:p>
            <a:pPr marL="457200" indent="-457200" algn="ctr">
              <a:buAutoNum type="arabicParenR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Batch 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7B4DC5-2458-123E-8AD7-16C1579A3596}"/>
              </a:ext>
            </a:extLst>
          </p:cNvPr>
          <p:cNvSpPr txBox="1"/>
          <p:nvPr/>
        </p:nvSpPr>
        <p:spPr>
          <a:xfrm>
            <a:off x="9144000" y="8928781"/>
            <a:ext cx="7305255" cy="10156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LeaklyReLU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입력이 양수인 경우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그대로 반환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입력이 음수인 경우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작은 기울기 가진 직선 사용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0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아닌 값 반환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26B42-3C4B-A275-2D98-A8F518BBFA3F}"/>
              </a:ext>
            </a:extLst>
          </p:cNvPr>
          <p:cNvSpPr txBox="1"/>
          <p:nvPr/>
        </p:nvSpPr>
        <p:spPr>
          <a:xfrm>
            <a:off x="2091230" y="8920286"/>
            <a:ext cx="6848055" cy="10156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ReLU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입력이 양수인 경우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그대로 반환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입력이 음수인 경우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처리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743038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B635D-92AC-6F6F-94A8-4DDAB2BC3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EBD27D8-5122-27B1-0BD7-2DF19260EE36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559CA33-330E-C72D-534A-BC7A162BD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48BFD062-F812-E4EA-C4F7-3781A1B612FA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848CECF4-C14F-FE54-6C41-1AF2C5A88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3CCFF0B-2EF4-5513-2998-81A43F0C911D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B149086-8B21-F4F8-743C-469E28672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A039BD64-2EF0-BBA3-C8E5-F93554CB76A7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EF619CD9-351A-8840-FAB7-2BACAD6F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CF7F3D69-E86B-F212-896F-F1B1F0BC1154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B8BC7803-85F4-26B2-3E3E-371445D77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A87F5C79-A7CF-A101-D7F7-D4E7BF187CD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8130C58E-0101-8213-87AC-F0B0039A49DA}"/>
              </a:ext>
            </a:extLst>
          </p:cNvPr>
          <p:cNvGrpSpPr/>
          <p:nvPr/>
        </p:nvGrpSpPr>
        <p:grpSpPr>
          <a:xfrm>
            <a:off x="1514449" y="2314285"/>
            <a:ext cx="15395960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351887A3-EAC9-3F06-880A-7B743E0F9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CB89897-1712-A445-1B8F-3EEECA5DDFB1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710D9625-FD00-A757-C593-D9D49F30A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45E34021-6A37-33F3-1374-2876CEE683E7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AFCA03CE-C9B4-1EBB-250B-8198526B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DEB57430-8B39-4E61-B1A6-77B7F9AA988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B399F2AA-6B14-1AFD-10BD-0B0B6F4926E9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B637F582-660C-E00F-A4D6-1B157905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CDA9EE-A265-1922-FFFF-CAD4D3BC1D83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GAN Model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CBC8F8DB-D0DB-CB9E-DCD3-6AA6BEF03734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194F5317-5D82-C911-60BD-0E3BC90D2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BBA2DA-9A58-959E-C447-476EB5A2D7EF}"/>
              </a:ext>
            </a:extLst>
          </p:cNvPr>
          <p:cNvSpPr txBox="1"/>
          <p:nvPr/>
        </p:nvSpPr>
        <p:spPr>
          <a:xfrm>
            <a:off x="6019525" y="1360038"/>
            <a:ext cx="7882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새로운 접근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195BD8-346A-21A1-5F38-E2AA899B41E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rcRect b="44870"/>
          <a:stretch/>
        </p:blipFill>
        <p:spPr>
          <a:xfrm>
            <a:off x="2138820" y="2862631"/>
            <a:ext cx="12587146" cy="33026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940548-FC37-1DC2-AA94-A9DC7C75173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rcRect t="57288"/>
          <a:stretch/>
        </p:blipFill>
        <p:spPr>
          <a:xfrm>
            <a:off x="2141353" y="6294096"/>
            <a:ext cx="13302987" cy="270421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3343A6E-4B11-FA31-B39E-48C36B3675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47801" y="5739722"/>
            <a:ext cx="4564785" cy="22651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2FFA8B-7E9F-4BC0-7B53-5CDA23F01CAD}"/>
              </a:ext>
            </a:extLst>
          </p:cNvPr>
          <p:cNvSpPr txBox="1"/>
          <p:nvPr/>
        </p:nvSpPr>
        <p:spPr>
          <a:xfrm>
            <a:off x="2138820" y="9413130"/>
            <a:ext cx="101694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참고문헌: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[이미지 복원 리뷰]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https://www.sciencedirect.com/science/article/pii/S092523122200208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0910D2-E1CB-F38E-ECF0-D08A72A3BFA3}"/>
              </a:ext>
            </a:extLst>
          </p:cNvPr>
          <p:cNvSpPr txBox="1"/>
          <p:nvPr/>
        </p:nvSpPr>
        <p:spPr>
          <a:xfrm>
            <a:off x="8516729" y="9618147"/>
            <a:ext cx="10169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[GAN 이용 이미지 복원]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https://ieeexplore.ieee.org/abstract/document/9207162/</a:t>
            </a:r>
          </a:p>
        </p:txBody>
      </p:sp>
    </p:spTree>
    <p:extLst>
      <p:ext uri="{BB962C8B-B14F-4D97-AF65-F5344CB8AC3E}">
        <p14:creationId xmlns:p14="http://schemas.microsoft.com/office/powerpoint/2010/main" val="339099799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3E8B2-6284-3282-0C6F-05412F368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0C34DD78-1A8C-1001-DFC5-3A943E6DCB3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47A405E-7E80-DDAC-535D-104F87595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CDF2103F-234F-A839-274A-09B40DA8F95C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01E7D58-B1D4-4F01-332E-DFE0B2D25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F730797-6CC3-AAEF-316D-694D07AC126E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F255E1C-80B2-45A7-19F2-6CD072A0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528FE682-324B-C1BD-F390-76DD09F9E702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BBF6047-D448-06AA-ACAF-329873870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B3FFFC60-A135-D3D9-B70C-43396DA3DD93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520E637-B471-602F-91AC-FEF13161D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08FB1795-38D9-5314-3582-4E89A022703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BD04825-5DCD-5A16-4AFE-CD1B2C85072D}"/>
              </a:ext>
            </a:extLst>
          </p:cNvPr>
          <p:cNvGrpSpPr/>
          <p:nvPr/>
        </p:nvGrpSpPr>
        <p:grpSpPr>
          <a:xfrm>
            <a:off x="1514449" y="2314285"/>
            <a:ext cx="15395960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6F60097B-CFA2-9020-FC73-1D1399527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DF4B4B3B-68E1-BA36-3884-BE333730B677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431315CE-C3E4-0822-7E4C-15806F557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9AAAD57D-AC6A-0E26-D9DF-0ACE3AA62A55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8CA59C68-D4F1-D937-34C5-CB674B8C8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161F7DBD-09C8-B05D-4598-65EDE61A7B7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010BB9D5-B2F5-BFA7-45BE-0FB9371EA91D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791DCAE1-EA0B-C395-E0AE-1C881EB9C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9BDE5A-6378-A5A1-B78E-B17CA922F7B3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GAN Model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5DA6B64F-563B-93BF-317B-DCA00A5C4DBC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EC731310-565F-0FBF-7D2B-367CCC97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E427936-EF1E-C403-AFC2-7308178D399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rcRect t="57288"/>
          <a:stretch/>
        </p:blipFill>
        <p:spPr>
          <a:xfrm>
            <a:off x="2138820" y="2607927"/>
            <a:ext cx="13302987" cy="270421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F9A6EA-9073-DEC8-C747-6BA4AA33049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5" t="1323" r="-75" b="18463"/>
          <a:stretch/>
        </p:blipFill>
        <p:spPr>
          <a:xfrm>
            <a:off x="9948850" y="5835466"/>
            <a:ext cx="5324784" cy="40440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93EAD9-4F4F-600E-3F1F-0B5AF00BC8A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008" t="24018" r="3503" b="20235"/>
          <a:stretch/>
        </p:blipFill>
        <p:spPr>
          <a:xfrm>
            <a:off x="3286211" y="5865394"/>
            <a:ext cx="4737512" cy="40994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6F5589-17A5-AEFA-6DDD-BE8D0C83C7CF}"/>
              </a:ext>
            </a:extLst>
          </p:cNvPr>
          <p:cNvSpPr txBox="1"/>
          <p:nvPr/>
        </p:nvSpPr>
        <p:spPr>
          <a:xfrm>
            <a:off x="2230940" y="5385023"/>
            <a:ext cx="6848055" cy="40011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Conditional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FC4BE4-233F-97EA-1895-122C9272A932}"/>
              </a:ext>
            </a:extLst>
          </p:cNvPr>
          <p:cNvSpPr txBox="1"/>
          <p:nvPr/>
        </p:nvSpPr>
        <p:spPr>
          <a:xfrm>
            <a:off x="9142857" y="5385023"/>
            <a:ext cx="6848055" cy="40011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Unconditional</a:t>
            </a:r>
          </a:p>
        </p:txBody>
      </p:sp>
    </p:spTree>
    <p:extLst>
      <p:ext uri="{BB962C8B-B14F-4D97-AF65-F5344CB8AC3E}">
        <p14:creationId xmlns:p14="http://schemas.microsoft.com/office/powerpoint/2010/main" val="133131971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46A8A-EAAE-9642-22DB-4F9AA0AD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C964B98B-1583-1A70-F7E3-7142BA8F1699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8088F3D2-850F-4087-2B6F-00953F4F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90C709B-C906-0DE6-3742-F90E47009A1E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161642D-AB23-B0B7-E05E-651B47881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CB352C9-DE59-868A-85C1-7116960471FB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0B2C649-CD8E-8F2D-6FC4-97767A1F2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E71EB2D-1742-571E-03A6-7F8E32BB19EE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D91A634E-C4AC-8ED2-5F5F-0D3F30F18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B33D2EC-0791-25AD-91AD-4C0A88FB3E86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E97060E7-AFEB-E860-F08C-A139E4AF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7C8E2369-C698-5DE0-F84A-9AB3DF32A6E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690DFC44-66C8-DF0E-8DE5-72273B8DAF47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1ECB50C-38C4-883F-F60F-ACDB529FA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19D9A286-9BFE-DD38-0989-FC0C0160DB2B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C577EF2B-FEE6-48E0-0379-528263312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49E5D10F-58C4-FD94-0529-297F0B9E735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64C15166-091F-01FA-E9FB-8478FFFF0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8C23E605-24D6-C17F-95DB-FFEFD531E7F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BBBE25E3-C47B-E12F-00B6-2914AD749A55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A717279B-DDE6-CD3C-F827-0FC36F67A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5D364D-E0AF-F995-58D5-EED59CA143B8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Result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5852673F-9874-D98E-62F7-FAC24202CF1B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6FA0AC7A-4E90-FF77-97AF-6C8D79582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7EE60EC-5F0F-0BD1-20F3-0CA00BB8F93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223" t="5509" r="7654" b="1765"/>
          <a:stretch/>
        </p:blipFill>
        <p:spPr>
          <a:xfrm>
            <a:off x="9011713" y="3393251"/>
            <a:ext cx="7327814" cy="4662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0A5E48-2A07-47A4-E5CC-421FC69B8DD8}"/>
              </a:ext>
            </a:extLst>
          </p:cNvPr>
          <p:cNvSpPr txBox="1"/>
          <p:nvPr/>
        </p:nvSpPr>
        <p:spPr>
          <a:xfrm>
            <a:off x="9350246" y="8201052"/>
            <a:ext cx="6888178" cy="12003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baseline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비해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further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기법들을 적용하며 </a:t>
            </a:r>
            <a:b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성능을 개선시킴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submission MAX Score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0.86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6B0E535-7D48-7570-24C7-A635703476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3695990"/>
            <a:ext cx="3538446" cy="26012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7ABCCF3-1230-B34E-6C81-51AE00A6B3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07346" y="3691718"/>
            <a:ext cx="3538446" cy="26021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CB800C-5E38-7C72-DAE4-00884DE89A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6913" y="6554587"/>
            <a:ext cx="3560333" cy="26365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A70AFEE-E3EB-89C2-9990-F14E650FDF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67247" y="6546663"/>
            <a:ext cx="3582444" cy="26444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3DB9B3B-E6F5-E6E1-9C1B-BEE0370184FF}"/>
              </a:ext>
            </a:extLst>
          </p:cNvPr>
          <p:cNvSpPr txBox="1"/>
          <p:nvPr/>
        </p:nvSpPr>
        <p:spPr>
          <a:xfrm>
            <a:off x="2359346" y="5625372"/>
            <a:ext cx="312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= Adam baseline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E06960-AF44-BE5A-02F7-4FDF8ADBBF27}"/>
              </a:ext>
            </a:extLst>
          </p:cNvPr>
          <p:cNvSpPr txBox="1"/>
          <p:nvPr/>
        </p:nvSpPr>
        <p:spPr>
          <a:xfrm>
            <a:off x="5589945" y="4885574"/>
            <a:ext cx="3521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② = ① + </a:t>
            </a:r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Batch Normalization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F40E9C-C3F2-2156-756D-7C3428DC6757}"/>
              </a:ext>
            </a:extLst>
          </p:cNvPr>
          <p:cNvSpPr txBox="1"/>
          <p:nvPr/>
        </p:nvSpPr>
        <p:spPr>
          <a:xfrm>
            <a:off x="2681723" y="7827749"/>
            <a:ext cx="282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③ = ② + Augmentation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98FD08-DCA5-0602-D3C2-64815B49C111}"/>
              </a:ext>
            </a:extLst>
          </p:cNvPr>
          <p:cNvSpPr txBox="1"/>
          <p:nvPr/>
        </p:nvSpPr>
        <p:spPr>
          <a:xfrm>
            <a:off x="6559581" y="7745878"/>
            <a:ext cx="282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④ = ③ + </a:t>
            </a:r>
          </a:p>
          <a:p>
            <a:pPr algn="ctr"/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Pooling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09F84A7-AA95-1E48-F25D-D9021D5D7B12}"/>
              </a:ext>
            </a:extLst>
          </p:cNvPr>
          <p:cNvSpPr/>
          <p:nvPr/>
        </p:nvSpPr>
        <p:spPr>
          <a:xfrm>
            <a:off x="8401506" y="7082709"/>
            <a:ext cx="838200" cy="59079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89143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23B90-73C8-1E65-BA81-F38521334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527907D-4BB7-1487-5342-758862FE9C28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B250F41-1AC7-B18A-AF67-4CFE9A50A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42C338F4-1EDF-3906-B1FF-67B992CE6CDC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AD0B3BE-BE5A-3017-37EE-23E74226A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43BE142-2F08-5333-2962-95A7400057CE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12C5D5E-33A8-E9EB-D0C2-4C5DF4A62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81F5CE7-678E-D085-D0E9-02785CBE2A7F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13CAB02F-1234-60EB-94C9-B5E1A664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1BB1B5C9-8A67-0078-C088-98B8A30CEC0B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972628B9-5A1E-CC84-A782-8F72EA23B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6EEC888B-A6AA-D416-CE5D-4CC48074CE17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90BBA0DB-4DA2-024B-7F6A-BF16C3A7E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8DFB6897-5196-CA9F-6C97-F3CCFFA67BD5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B00AA6E-B2F9-A41A-2EAA-63E5C5C6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DA859ABB-5CAE-0AA6-40FF-104BEA40B0C2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FF79EE2-BE52-9694-1715-6A905CFF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A5208BF0-32ED-76AB-1259-31DBA282033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F3BAADDC-5C66-81E0-8E4F-4754959339A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3A8541B7-EA39-3302-2FC6-8423A0BDF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515532-FE66-7A32-46CC-53A5E03CAA26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Result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C7E7568E-F946-8775-C487-5E7F309F23B6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F461CC04-149A-F6CE-E28C-0650CC6F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C6CB0DE-4F64-2496-7D05-E0375EC59BB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4094" b="31809"/>
          <a:stretch/>
        </p:blipFill>
        <p:spPr>
          <a:xfrm>
            <a:off x="1856232" y="8818635"/>
            <a:ext cx="14573250" cy="119190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C7D017-DA85-2104-0029-B0320C42A29B}"/>
              </a:ext>
            </a:extLst>
          </p:cNvPr>
          <p:cNvSpPr txBox="1"/>
          <p:nvPr/>
        </p:nvSpPr>
        <p:spPr>
          <a:xfrm>
            <a:off x="5951501" y="894909"/>
            <a:ext cx="6888178" cy="12003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baseline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비해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further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기법들을 적용하며 </a:t>
            </a:r>
            <a:b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성능을 개선시킴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submission MAX Score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0.86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823747A-EC02-F227-D462-48EA9B6B16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4008" y="2549988"/>
            <a:ext cx="8414232" cy="5422727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BDBED3D-BEF8-D65D-B94A-403614EFF78A}"/>
              </a:ext>
            </a:extLst>
          </p:cNvPr>
          <p:cNvSpPr/>
          <p:nvPr/>
        </p:nvSpPr>
        <p:spPr>
          <a:xfrm>
            <a:off x="8523869" y="8003971"/>
            <a:ext cx="838200" cy="57074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1697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BED82-F351-D3F9-103F-2DB9D5B7B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65B59D0-E315-46CD-9517-11476414FD4C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7D98EB-AFAC-FF30-EC83-91CF7EC8A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61C3C0E8-05EC-C598-270E-35358F4D573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BE14E85E-AB7C-CF02-0D6F-B190B8CFD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363FFEC8-EF21-F1B3-DA12-35165F9B6219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5EE4E0E-A670-E4AB-84D8-5E57F57AC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8A83FAB3-2341-2B25-D29C-294E6596780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9DA71F10-1CD2-A8C8-0F79-72AAE20B2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89693233-E300-79CA-4E8F-DCE8BFABD68D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DFFC87F9-0FAD-7CF7-FDE9-938CB64BE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5824482A-DC53-BD83-C268-83AEFC97489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D6669285-984D-239B-FC58-9C84AFA317E5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949480A7-CF9A-A25C-7183-ED69AA548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9D73D578-DFC5-7AA2-8BF7-7DCD1AF25E66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0EA3DB98-0D06-82B0-7391-2895232D1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113A790A-58E7-74C2-6221-3BDD781D7449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831D5A4A-4974-9D92-A11E-0F8F8D6F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AFB5F2DD-2A25-5353-E753-4984EF8714A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80BA776F-2A14-1B11-BAC7-5D436710FE51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3B409279-52BE-9760-035C-85EA8950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361F84-8D16-0509-4F1B-1095D7E1FDFF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Discussion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163C5E84-DB3F-51CD-CECF-FB8456967D6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B8BE954-80C7-9533-679D-D3D0BD735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12B9A23-025C-1E34-9663-08397559CE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4835" y="3208415"/>
            <a:ext cx="6946005" cy="3852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8410DB-183A-65EA-9E78-9D1A189D8154}"/>
              </a:ext>
            </a:extLst>
          </p:cNvPr>
          <p:cNvSpPr txBox="1"/>
          <p:nvPr/>
        </p:nvSpPr>
        <p:spPr>
          <a:xfrm>
            <a:off x="11125200" y="9877731"/>
            <a:ext cx="1017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https://www.youtube.com/watch?v=R4-iapD6Pxs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1C405E-F418-68F9-C094-D70C1E9FC3D7}"/>
              </a:ext>
            </a:extLst>
          </p:cNvPr>
          <p:cNvSpPr txBox="1"/>
          <p:nvPr/>
        </p:nvSpPr>
        <p:spPr>
          <a:xfrm>
            <a:off x="1941725" y="8002568"/>
            <a:ext cx="14402264" cy="16312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GAN 모델은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MLP와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구조가 유사해서 이미지 데이터에 부적절했을 가능성이 있음.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GAN을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보완하려면 지도학습,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CNN으로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변형해서 다시 시도해보고자 함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Label과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Pixel을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따로 학습하는 것보다 좋은 방법에 대한 탐색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LeaklyReLU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 다른 활성화 함수의 활용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논문 참고하여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ResNet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DenseNet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활용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9A914-46A7-7B48-B6B7-DD98926FB58F}"/>
              </a:ext>
            </a:extLst>
          </p:cNvPr>
          <p:cNvSpPr txBox="1"/>
          <p:nvPr/>
        </p:nvSpPr>
        <p:spPr>
          <a:xfrm>
            <a:off x="9083220" y="4055272"/>
            <a:ext cx="7468743" cy="22467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고대 이집트 문자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기존에 문자를 작성하기 위해 팠던 부분을 메꾸고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위에 새로 작성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시간이 지나 회가 떨어지면서 글자가 이중으로 겹쳐짐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 시기에 따른 흔적의 차이 有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프로젝트와 유사한 부분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229A96-2EDC-1C8A-2D77-89460B13660D}"/>
              </a:ext>
            </a:extLst>
          </p:cNvPr>
          <p:cNvSpPr txBox="1"/>
          <p:nvPr/>
        </p:nvSpPr>
        <p:spPr>
          <a:xfrm>
            <a:off x="1851526" y="2560583"/>
            <a:ext cx="7468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확장 가능성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BE83A-B7EA-1CDD-AAAC-5D747A94D86E}"/>
              </a:ext>
            </a:extLst>
          </p:cNvPr>
          <p:cNvSpPr txBox="1"/>
          <p:nvPr/>
        </p:nvSpPr>
        <p:spPr>
          <a:xfrm>
            <a:off x="1900547" y="7386061"/>
            <a:ext cx="11337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아쉬운 점</a:t>
            </a:r>
            <a:endParaRPr lang="en-US" altLang="ko-KR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465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02C3F3-C827-78AA-1A3E-428977E9AD3A}"/>
              </a:ext>
            </a:extLst>
          </p:cNvPr>
          <p:cNvSpPr txBox="1"/>
          <p:nvPr/>
        </p:nvSpPr>
        <p:spPr>
          <a:xfrm>
            <a:off x="11015021" y="5199173"/>
            <a:ext cx="7071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Goal &amp; </a:t>
            </a:r>
            <a:b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Explore Dataset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1374740" y="6528848"/>
            <a:ext cx="6736904" cy="4576264"/>
            <a:chOff x="-1374740" y="6528848"/>
            <a:chExt cx="6736904" cy="457626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4740" y="6528848"/>
              <a:ext cx="6736904" cy="457626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 cstate="print"/>
          <a:srcRect t="1" r="16333" b="42110"/>
          <a:stretch/>
        </p:blipFill>
        <p:spPr>
          <a:xfrm rot="19860000">
            <a:off x="8979720" y="5059990"/>
            <a:ext cx="10720043" cy="7007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8732" y="2559765"/>
            <a:ext cx="2908864" cy="5916825"/>
            <a:chOff x="1498732" y="2559765"/>
            <a:chExt cx="2908864" cy="5916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98732" y="2559765"/>
              <a:ext cx="2908864" cy="5916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3164" y="2789709"/>
            <a:ext cx="4817998" cy="5359053"/>
            <a:chOff x="2953164" y="2789709"/>
            <a:chExt cx="4817998" cy="5359053"/>
          </a:xfrm>
        </p:grpSpPr>
        <p:pic>
          <p:nvPicPr>
            <p:cNvPr id="13" name="Object 1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3164" y="2789709"/>
              <a:ext cx="4817998" cy="5359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6010" y="-2183551"/>
            <a:ext cx="5941649" cy="10683931"/>
            <a:chOff x="13976010" y="-2183551"/>
            <a:chExt cx="5941649" cy="10683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 cstate="print"/>
            <a:srcRect r="16615" b="46638"/>
            <a:stretch/>
          </p:blipFill>
          <p:spPr>
            <a:xfrm rot="14460000">
              <a:off x="11604869" y="187590"/>
              <a:ext cx="10683931" cy="5941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>
            <a:grpSpLocks noGrp="1" noUngrp="1" noRot="1" noMove="1" noResize="1"/>
          </p:cNvGrpSpPr>
          <p:nvPr/>
        </p:nvGrpSpPr>
        <p:grpSpPr>
          <a:xfrm>
            <a:off x="7987753" y="0"/>
            <a:ext cx="11094695" cy="7536437"/>
            <a:chOff x="7987753" y="0"/>
            <a:chExt cx="11094695" cy="7536437"/>
          </a:xfrm>
        </p:grpSpPr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7987753" y="0"/>
              <a:ext cx="11094695" cy="75364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CAC3C-9597-0489-EB16-FEDC8E209878}"/>
              </a:ext>
            </a:extLst>
          </p:cNvPr>
          <p:cNvSpPr txBox="1"/>
          <p:nvPr/>
        </p:nvSpPr>
        <p:spPr>
          <a:xfrm>
            <a:off x="5987005" y="4684405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Goal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707F887-75C6-5B93-3E9D-AC2DAE82632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4765" y="2940876"/>
            <a:ext cx="14600635" cy="6515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28F6CF-5AAC-9D3E-D114-9C9AA5E5AA50}"/>
              </a:ext>
            </a:extLst>
          </p:cNvPr>
          <p:cNvSpPr txBox="1"/>
          <p:nvPr/>
        </p:nvSpPr>
        <p:spPr>
          <a:xfrm>
            <a:off x="3965851" y="1314999"/>
            <a:ext cx="7882499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EMNIST Dataset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활용한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CV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경진대회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C022B-5332-4CBF-BBDD-8D7BBA057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E874DAEF-F8F6-83B1-EA6F-8C22FC15F304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EA8E5C2-1649-7589-444E-7BC2B0D3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BC79D2E-0161-495D-A310-046E739440A4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B79984A2-D6C0-B9C7-5AAD-629B690D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AEFC43F-86B7-24D5-2E5E-1B56C42BF6A2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14A9F59D-99AA-E077-21D0-7CB63823E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9FBE02C5-3F56-1822-FBC0-D1BC498D4730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FDD05EE0-8C70-FC9A-A043-F1DEA0267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9BCCCCCF-ADE8-14A7-5C17-941CBC5319B8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1327AD9F-B92E-7138-473C-D6204AC1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1A509DB1-F314-E182-A1B3-1C78E72F1F6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4F1D4972-28C7-CF01-7D2E-7B1BF8B07558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7EA54823-9132-6FD9-AC85-60C52F159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321B0401-EC2B-178A-8098-D2366C44B0C7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54466CD-1C47-F7C0-0FE5-2AB40514C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862923B-2059-E16E-54CB-3CC3F09EC2C1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AA2E9F64-69E4-8CB4-6442-03CCC8298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294C3E6F-07A1-FEB3-0C66-DFB09B83B71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6B330D12-B955-EB5F-F527-92B700453603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F155A8DD-1748-C76C-42F1-668F3B3F1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192E3C-C5C1-D4F1-367E-90861C004FBA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Explore Dataset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DAEF225A-829C-F6CF-05F1-7717AA48AAC0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733E1CE1-62C3-B94E-7D92-DE020078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10ADA79-128A-5532-E99E-6102C932DB37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412" y="2940876"/>
            <a:ext cx="14375176" cy="64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874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7BC0-3A76-E01F-EB44-C9D43962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CA08365-1EFF-BE8C-10BB-F11EA89CFB35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D521CB5-C02F-8B1E-3BA9-DD8DDD4A1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4C77152-3C3C-D934-69CA-4244CFEB2159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1BAF84D-4280-B9ED-2A4C-00C9D50A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88FC30C-B529-CAC0-81E9-0DC39294B20F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B77ADFF-844A-544D-41E9-8736A00D9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CB76176-76B4-280A-1D76-5EBE199B00C5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AEE8EFAE-F167-E468-B53F-3F31FC51D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EE8AF6C2-E1AD-8A93-1D71-6C106715E3A3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88F73897-1ABC-6B98-6C3A-72F6AE86A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7FBFAB38-7281-8605-732D-4888C1E2A86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8A4DE2B4-463F-4A1E-956F-3071D9F29F9A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741E37ED-1A12-36B0-FA4B-5C41490BE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DF868ADF-CCDE-018B-8C5A-D9B1C5B4302C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CCAC5E79-4BDF-8689-643E-75677FB60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FFFF86AD-7145-E89B-458F-A6A7D86A1219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D04E43BE-FFE8-137D-D0FD-FAEEA0230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90F34B6B-9E34-7DCB-82F2-C439BEEFEB8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C32993E7-5AE7-4E18-9F21-EA375D119D1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C403B795-313F-ADA4-531F-8F449D262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A4CFA0-191F-072E-8874-304B4A827CE5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Visualize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450A7196-AA14-3982-70F1-35ECE7AE4684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BCD5AA2A-CD03-6071-F6DA-B94300114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F9CBE2E-750C-06A9-8C02-426B5EF0A275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2887" y="3019480"/>
            <a:ext cx="14706362" cy="667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7946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8DDCF-0D80-B94C-98BE-BDF0D0635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731C223-9C39-4E45-3860-DE5B41AA94F7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FD1CCFF7-9E45-635B-93C3-3909D021A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57B9BA9-23D3-08A6-EB72-2CAA3C393093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C3D335D-14D9-DF6C-35BA-F1215AB19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4E960265-F5B4-D6A9-B4C5-E2043B8529F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E1CD1D7D-06BE-7F20-1D69-988DB0B1F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5ADEB82D-0CE4-EE4E-D556-AB565361E4FB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F57E370-81EC-22D7-D06C-540CE3707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AFD07029-E42E-7782-FE37-AAD7114D4951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2A0814B-5C78-E098-20A7-7B74B6AF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FAAA356E-D635-77FF-293C-4E5C97976E8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12806702-EA40-4B4F-CB1B-38C2AD2A2D2F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14C93356-7BC1-4DC2-B6AF-8B67A99FE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DFD5C7F7-67AA-D528-5338-CBC49C1240CF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E194F5B4-97AC-331C-A536-CB9EA6841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52F0916C-7BC5-43FB-A72B-0591694DC438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3B062753-AC2A-B3A6-118E-8FA02157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51C80158-A5D2-ABF9-3619-764851AB5D1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AA9B966A-2E45-AE72-DC95-6D2DF97A3F00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436AE475-9F11-01ED-78E4-038B5FA20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B7DDA7-2A91-1B68-59A5-822FBFF702C0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Visualize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8CE5C36-27B0-4074-01A0-99F75FE77134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B75EB0BD-D530-F3E1-A768-144AE2C3A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F4D09C1-5C60-AA0F-9BCA-AB4BF52C9076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7168" y="2655162"/>
            <a:ext cx="11799635" cy="73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2850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015021" y="5199173"/>
            <a:ext cx="6282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 &amp;</a:t>
            </a:r>
            <a:b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Pre-Processing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1166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CF150-5E1C-0735-2232-3CD417FE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8ACB85E-1ADE-AF17-76BA-68FE344A0820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839110F-CE07-5147-7597-0B22BB17A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F82D4DC9-16ED-B25B-1806-6E2BF238709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8A0ADA0F-45D1-22D8-58B3-15FE86A6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38107D6-05E1-FDF6-59B7-C93BD63010C2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DAB8B301-8AFA-8070-1AD3-E14C06C2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F09EFEC-5693-D99C-9B9A-94BE2AC62B6B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85F2BAFD-7E12-3BC5-DC2A-D615D9DCE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7DA99DAB-1960-D355-DBC6-D78952ECB240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C2A886F5-25FA-28DD-FB15-5EE57682A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2D4EA8A4-276C-C0C4-CE8F-C7442625CF3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01EE2357-D362-8E2E-A20C-857B2ED12B8A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538DF504-8627-3A8B-1E14-A34C4BEBC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ED1A516C-938B-5D9A-A36B-78E11D7E39DA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ED361F80-CA4B-1724-3F4F-75A85D3E5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7B5AFA0D-0552-BADE-6269-8DCAEFD6FDD4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1DC32DC0-5B58-2BB8-E2D1-7153ACE6B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40CC0A7-EC0F-4A0C-3EAB-7F2C089839B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18FE2CF1-45E1-55E3-0F5F-F046DDFC555E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FB923529-9032-2593-F563-7502E07FA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C5726B-3BEB-2549-9A4E-6697CE218E66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D6492A88-6524-B10D-3023-D53B69FFB84B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E2348CF5-A6B3-1194-8CF9-41F53D29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55F2647-244F-2F59-DD83-DEEB21F4EBE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4959" y="3069982"/>
            <a:ext cx="14822874" cy="66066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2321F6-EE58-12B3-5C40-59E3BE0689B6}"/>
              </a:ext>
            </a:extLst>
          </p:cNvPr>
          <p:cNvSpPr txBox="1"/>
          <p:nvPr/>
        </p:nvSpPr>
        <p:spPr>
          <a:xfrm>
            <a:off x="4037555" y="1327108"/>
            <a:ext cx="4115846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digit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letter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 분포</a:t>
            </a:r>
          </a:p>
        </p:txBody>
      </p:sp>
    </p:spTree>
    <p:extLst>
      <p:ext uri="{BB962C8B-B14F-4D97-AF65-F5344CB8AC3E}">
        <p14:creationId xmlns:p14="http://schemas.microsoft.com/office/powerpoint/2010/main" val="40312682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1064</Words>
  <Application>Microsoft Office PowerPoint</Application>
  <PresentationFormat>사용자 지정</PresentationFormat>
  <Paragraphs>180</Paragraphs>
  <Slides>30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나눔고딕</vt:lpstr>
      <vt:lpstr>배달의민족 도현</vt:lpstr>
      <vt:lpstr>맑은 고딕</vt:lpstr>
      <vt:lpstr>Söhne</vt:lpstr>
      <vt:lpstr>Calibri</vt:lpstr>
      <vt:lpstr>나눔스퀘어_ac Bold</vt:lpstr>
      <vt:lpstr>Noto Sans KR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방서연[ 학부재학 / 통계학과 ]</cp:lastModifiedBy>
  <cp:revision>31</cp:revision>
  <dcterms:created xsi:type="dcterms:W3CDTF">2024-02-10T23:43:54Z</dcterms:created>
  <dcterms:modified xsi:type="dcterms:W3CDTF">2024-02-27T12:47:56Z</dcterms:modified>
</cp:coreProperties>
</file>